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8" r:id="rId3"/>
    <p:sldId id="259" r:id="rId4"/>
    <p:sldId id="284" r:id="rId5"/>
    <p:sldId id="396" r:id="rId6"/>
    <p:sldId id="285" r:id="rId7"/>
    <p:sldId id="288" r:id="rId8"/>
    <p:sldId id="290" r:id="rId9"/>
    <p:sldId id="277" r:id="rId10"/>
    <p:sldId id="397" r:id="rId11"/>
    <p:sldId id="332" r:id="rId12"/>
    <p:sldId id="333" r:id="rId13"/>
    <p:sldId id="336" r:id="rId14"/>
    <p:sldId id="343" r:id="rId15"/>
    <p:sldId id="398" r:id="rId16"/>
    <p:sldId id="391" r:id="rId17"/>
    <p:sldId id="26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2E7"/>
    <a:srgbClr val="564091"/>
    <a:srgbClr val="33BCAD"/>
    <a:srgbClr val="F0991E"/>
    <a:srgbClr val="FFDCC9"/>
    <a:srgbClr val="F2F1E7"/>
    <a:srgbClr val="DCDCD4"/>
    <a:srgbClr val="3F2F64"/>
    <a:srgbClr val="201736"/>
    <a:srgbClr val="F6F7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5"/>
    <p:restoredTop sz="97785"/>
  </p:normalViewPr>
  <p:slideViewPr>
    <p:cSldViewPr snapToGrid="0" snapToObjects="1" showGuides="1">
      <p:cViewPr varScale="1">
        <p:scale>
          <a:sx n="60" d="100"/>
          <a:sy n="60" d="100"/>
        </p:scale>
        <p:origin x="444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AAA75B-E4F2-4065-B536-2C7DCD93E051}" type="doc">
      <dgm:prSet loTypeId="urn:microsoft.com/office/officeart/2005/8/layout/target3" loCatId="relationship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D924197-8887-476F-BECA-B95DD13B1A66}">
      <dgm:prSet/>
      <dgm:spPr/>
      <dgm:t>
        <a:bodyPr/>
        <a:lstStyle/>
        <a:p>
          <a:r>
            <a:rPr lang="en-IN"/>
            <a:t>Customer satisfaction has emerged as one of the most important factors that guarantee the success of online store</a:t>
          </a:r>
          <a:endParaRPr lang="en-US"/>
        </a:p>
      </dgm:t>
    </dgm:pt>
    <dgm:pt modelId="{A14C0827-4BA8-4C09-8E26-AE300A9603F3}" type="parTrans" cxnId="{E7A4062B-A373-47AB-A179-5BE4D258975C}">
      <dgm:prSet/>
      <dgm:spPr/>
      <dgm:t>
        <a:bodyPr/>
        <a:lstStyle/>
        <a:p>
          <a:endParaRPr lang="en-US"/>
        </a:p>
      </dgm:t>
    </dgm:pt>
    <dgm:pt modelId="{97FB113B-6CEB-4646-B609-D789725C651C}" type="sibTrans" cxnId="{E7A4062B-A373-47AB-A179-5BE4D258975C}">
      <dgm:prSet/>
      <dgm:spPr/>
      <dgm:t>
        <a:bodyPr/>
        <a:lstStyle/>
        <a:p>
          <a:endParaRPr lang="en-US"/>
        </a:p>
      </dgm:t>
    </dgm:pt>
    <dgm:pt modelId="{CB693583-6915-4505-93CF-E9B487125B1A}">
      <dgm:prSet/>
      <dgm:spPr/>
      <dgm:t>
        <a:bodyPr/>
        <a:lstStyle/>
        <a:p>
          <a:r>
            <a:rPr lang="en-IN"/>
            <a:t>Exhaustive analysis has  been performed to obtain the model to for the rendition of the customer and customer activation</a:t>
          </a:r>
          <a:endParaRPr lang="en-US"/>
        </a:p>
      </dgm:t>
    </dgm:pt>
    <dgm:pt modelId="{2DC5F2CF-3CF2-4E4E-AD6A-9D3E41A5B3D9}" type="parTrans" cxnId="{F0380EE5-D5D4-4704-B975-EA1C32BF9B8E}">
      <dgm:prSet/>
      <dgm:spPr/>
      <dgm:t>
        <a:bodyPr/>
        <a:lstStyle/>
        <a:p>
          <a:endParaRPr lang="en-US"/>
        </a:p>
      </dgm:t>
    </dgm:pt>
    <dgm:pt modelId="{C7013B19-5E1B-4F3A-B8DA-5FE02B57B85F}" type="sibTrans" cxnId="{F0380EE5-D5D4-4704-B975-EA1C32BF9B8E}">
      <dgm:prSet/>
      <dgm:spPr/>
      <dgm:t>
        <a:bodyPr/>
        <a:lstStyle/>
        <a:p>
          <a:endParaRPr lang="en-US"/>
        </a:p>
      </dgm:t>
    </dgm:pt>
    <dgm:pt modelId="{F20B2570-0C8B-4907-A7D3-14530ED5D201}">
      <dgm:prSet/>
      <dgm:spPr/>
      <dgm:t>
        <a:bodyPr/>
        <a:lstStyle/>
        <a:p>
          <a:r>
            <a:rPr lang="en-IN"/>
            <a:t>Key factors that brings  success  is quality in system and their service along with trust and benefit to customers and  organisation as well .</a:t>
          </a:r>
          <a:endParaRPr lang="en-US"/>
        </a:p>
      </dgm:t>
    </dgm:pt>
    <dgm:pt modelId="{9188209A-33C8-4AFF-8282-280808520898}" type="parTrans" cxnId="{06EE152A-2B7F-4B66-986C-2C6DCA02CC43}">
      <dgm:prSet/>
      <dgm:spPr/>
      <dgm:t>
        <a:bodyPr/>
        <a:lstStyle/>
        <a:p>
          <a:endParaRPr lang="en-US"/>
        </a:p>
      </dgm:t>
    </dgm:pt>
    <dgm:pt modelId="{8FC912FD-C313-4857-9E2B-189E3B03C433}" type="sibTrans" cxnId="{06EE152A-2B7F-4B66-986C-2C6DCA02CC43}">
      <dgm:prSet/>
      <dgm:spPr/>
      <dgm:t>
        <a:bodyPr/>
        <a:lstStyle/>
        <a:p>
          <a:endParaRPr lang="en-US"/>
        </a:p>
      </dgm:t>
    </dgm:pt>
    <dgm:pt modelId="{8DE85D21-9240-447C-8338-B02877E78A92}" type="pres">
      <dgm:prSet presAssocID="{C4AAA75B-E4F2-4065-B536-2C7DCD93E05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2FC8A67F-54F2-44DB-81F3-A0DA26CE0633}" type="pres">
      <dgm:prSet presAssocID="{9D924197-8887-476F-BECA-B95DD13B1A66}" presName="circle1" presStyleLbl="node1" presStyleIdx="0" presStyleCnt="3"/>
      <dgm:spPr/>
    </dgm:pt>
    <dgm:pt modelId="{43E2751C-ADF0-4273-9890-C3BD4EC34F51}" type="pres">
      <dgm:prSet presAssocID="{9D924197-8887-476F-BECA-B95DD13B1A66}" presName="space" presStyleCnt="0"/>
      <dgm:spPr/>
    </dgm:pt>
    <dgm:pt modelId="{9B0655BA-1D43-4251-A328-7A6F27087380}" type="pres">
      <dgm:prSet presAssocID="{9D924197-8887-476F-BECA-B95DD13B1A66}" presName="rect1" presStyleLbl="alignAcc1" presStyleIdx="0" presStyleCnt="3"/>
      <dgm:spPr/>
    </dgm:pt>
    <dgm:pt modelId="{F1E14852-5EE9-47A7-8B44-D2062520C66D}" type="pres">
      <dgm:prSet presAssocID="{CB693583-6915-4505-93CF-E9B487125B1A}" presName="vertSpace2" presStyleLbl="node1" presStyleIdx="0" presStyleCnt="3"/>
      <dgm:spPr/>
    </dgm:pt>
    <dgm:pt modelId="{0BEA823E-D7A1-457D-91B6-19CDD6265C28}" type="pres">
      <dgm:prSet presAssocID="{CB693583-6915-4505-93CF-E9B487125B1A}" presName="circle2" presStyleLbl="node1" presStyleIdx="1" presStyleCnt="3"/>
      <dgm:spPr/>
    </dgm:pt>
    <dgm:pt modelId="{56039CB6-B618-43DF-AD0B-FF08AB202D96}" type="pres">
      <dgm:prSet presAssocID="{CB693583-6915-4505-93CF-E9B487125B1A}" presName="rect2" presStyleLbl="alignAcc1" presStyleIdx="1" presStyleCnt="3"/>
      <dgm:spPr/>
    </dgm:pt>
    <dgm:pt modelId="{6A5239AA-8527-4E60-864F-47C05CD3173C}" type="pres">
      <dgm:prSet presAssocID="{F20B2570-0C8B-4907-A7D3-14530ED5D201}" presName="vertSpace3" presStyleLbl="node1" presStyleIdx="1" presStyleCnt="3"/>
      <dgm:spPr/>
    </dgm:pt>
    <dgm:pt modelId="{F307EE41-CE7C-455C-9C50-8F59A21B2D35}" type="pres">
      <dgm:prSet presAssocID="{F20B2570-0C8B-4907-A7D3-14530ED5D201}" presName="circle3" presStyleLbl="node1" presStyleIdx="2" presStyleCnt="3"/>
      <dgm:spPr/>
    </dgm:pt>
    <dgm:pt modelId="{F305A03B-5E76-419E-992B-0A218A4BD75A}" type="pres">
      <dgm:prSet presAssocID="{F20B2570-0C8B-4907-A7D3-14530ED5D201}" presName="rect3" presStyleLbl="alignAcc1" presStyleIdx="2" presStyleCnt="3"/>
      <dgm:spPr/>
    </dgm:pt>
    <dgm:pt modelId="{2BF48AC9-CAEE-46E4-9F58-FA821892F90A}" type="pres">
      <dgm:prSet presAssocID="{9D924197-8887-476F-BECA-B95DD13B1A66}" presName="rect1ParTxNoCh" presStyleLbl="alignAcc1" presStyleIdx="2" presStyleCnt="3">
        <dgm:presLayoutVars>
          <dgm:chMax val="1"/>
          <dgm:bulletEnabled val="1"/>
        </dgm:presLayoutVars>
      </dgm:prSet>
      <dgm:spPr/>
    </dgm:pt>
    <dgm:pt modelId="{B52D59DB-2B19-4CDB-B69F-11F2AB8A53E5}" type="pres">
      <dgm:prSet presAssocID="{CB693583-6915-4505-93CF-E9B487125B1A}" presName="rect2ParTxNoCh" presStyleLbl="alignAcc1" presStyleIdx="2" presStyleCnt="3">
        <dgm:presLayoutVars>
          <dgm:chMax val="1"/>
          <dgm:bulletEnabled val="1"/>
        </dgm:presLayoutVars>
      </dgm:prSet>
      <dgm:spPr/>
    </dgm:pt>
    <dgm:pt modelId="{106AA38A-DEE1-4AA8-AEB4-7E9181DB6ED8}" type="pres">
      <dgm:prSet presAssocID="{F20B2570-0C8B-4907-A7D3-14530ED5D201}" presName="rect3ParTxNoCh" presStyleLbl="alignAcc1" presStyleIdx="2" presStyleCnt="3">
        <dgm:presLayoutVars>
          <dgm:chMax val="1"/>
          <dgm:bulletEnabled val="1"/>
        </dgm:presLayoutVars>
      </dgm:prSet>
      <dgm:spPr/>
    </dgm:pt>
  </dgm:ptLst>
  <dgm:cxnLst>
    <dgm:cxn modelId="{06EE152A-2B7F-4B66-986C-2C6DCA02CC43}" srcId="{C4AAA75B-E4F2-4065-B536-2C7DCD93E051}" destId="{F20B2570-0C8B-4907-A7D3-14530ED5D201}" srcOrd="2" destOrd="0" parTransId="{9188209A-33C8-4AFF-8282-280808520898}" sibTransId="{8FC912FD-C313-4857-9E2B-189E3B03C433}"/>
    <dgm:cxn modelId="{E7A4062B-A373-47AB-A179-5BE4D258975C}" srcId="{C4AAA75B-E4F2-4065-B536-2C7DCD93E051}" destId="{9D924197-8887-476F-BECA-B95DD13B1A66}" srcOrd="0" destOrd="0" parTransId="{A14C0827-4BA8-4C09-8E26-AE300A9603F3}" sibTransId="{97FB113B-6CEB-4646-B609-D789725C651C}"/>
    <dgm:cxn modelId="{D1FA0344-680A-4832-900D-FF3DA47D398B}" type="presOf" srcId="{F20B2570-0C8B-4907-A7D3-14530ED5D201}" destId="{106AA38A-DEE1-4AA8-AEB4-7E9181DB6ED8}" srcOrd="1" destOrd="0" presId="urn:microsoft.com/office/officeart/2005/8/layout/target3"/>
    <dgm:cxn modelId="{ABDEE770-FD28-4EB6-9520-62D23C58B08E}" type="presOf" srcId="{CB693583-6915-4505-93CF-E9B487125B1A}" destId="{B52D59DB-2B19-4CDB-B69F-11F2AB8A53E5}" srcOrd="1" destOrd="0" presId="urn:microsoft.com/office/officeart/2005/8/layout/target3"/>
    <dgm:cxn modelId="{04479593-10D5-461B-9221-0DD587045101}" type="presOf" srcId="{9D924197-8887-476F-BECA-B95DD13B1A66}" destId="{9B0655BA-1D43-4251-A328-7A6F27087380}" srcOrd="0" destOrd="0" presId="urn:microsoft.com/office/officeart/2005/8/layout/target3"/>
    <dgm:cxn modelId="{67E2C6A1-2F94-4A0B-B93F-07E7B95F36FA}" type="presOf" srcId="{CB693583-6915-4505-93CF-E9B487125B1A}" destId="{56039CB6-B618-43DF-AD0B-FF08AB202D96}" srcOrd="0" destOrd="0" presId="urn:microsoft.com/office/officeart/2005/8/layout/target3"/>
    <dgm:cxn modelId="{753CC2A3-243E-49A7-91B5-ADB975D8C3DA}" type="presOf" srcId="{F20B2570-0C8B-4907-A7D3-14530ED5D201}" destId="{F305A03B-5E76-419E-992B-0A218A4BD75A}" srcOrd="0" destOrd="0" presId="urn:microsoft.com/office/officeart/2005/8/layout/target3"/>
    <dgm:cxn modelId="{CC90DCA6-90B4-4597-BB20-A84895E87288}" type="presOf" srcId="{9D924197-8887-476F-BECA-B95DD13B1A66}" destId="{2BF48AC9-CAEE-46E4-9F58-FA821892F90A}" srcOrd="1" destOrd="0" presId="urn:microsoft.com/office/officeart/2005/8/layout/target3"/>
    <dgm:cxn modelId="{F0380EE5-D5D4-4704-B975-EA1C32BF9B8E}" srcId="{C4AAA75B-E4F2-4065-B536-2C7DCD93E051}" destId="{CB693583-6915-4505-93CF-E9B487125B1A}" srcOrd="1" destOrd="0" parTransId="{2DC5F2CF-3CF2-4E4E-AD6A-9D3E41A5B3D9}" sibTransId="{C7013B19-5E1B-4F3A-B8DA-5FE02B57B85F}"/>
    <dgm:cxn modelId="{564F48FC-CCA6-4BE7-8583-AF7F8F2322A7}" type="presOf" srcId="{C4AAA75B-E4F2-4065-B536-2C7DCD93E051}" destId="{8DE85D21-9240-447C-8338-B02877E78A92}" srcOrd="0" destOrd="0" presId="urn:microsoft.com/office/officeart/2005/8/layout/target3"/>
    <dgm:cxn modelId="{B410E093-BD6F-4EE3-88F9-71AFD08F606E}" type="presParOf" srcId="{8DE85D21-9240-447C-8338-B02877E78A92}" destId="{2FC8A67F-54F2-44DB-81F3-A0DA26CE0633}" srcOrd="0" destOrd="0" presId="urn:microsoft.com/office/officeart/2005/8/layout/target3"/>
    <dgm:cxn modelId="{1E2EA186-DCDE-44B4-80DA-6BF281AC0DBE}" type="presParOf" srcId="{8DE85D21-9240-447C-8338-B02877E78A92}" destId="{43E2751C-ADF0-4273-9890-C3BD4EC34F51}" srcOrd="1" destOrd="0" presId="urn:microsoft.com/office/officeart/2005/8/layout/target3"/>
    <dgm:cxn modelId="{9B4CF866-00EE-44FA-B323-582FEDB8FF24}" type="presParOf" srcId="{8DE85D21-9240-447C-8338-B02877E78A92}" destId="{9B0655BA-1D43-4251-A328-7A6F27087380}" srcOrd="2" destOrd="0" presId="urn:microsoft.com/office/officeart/2005/8/layout/target3"/>
    <dgm:cxn modelId="{CC5B6A8F-91F6-4AE7-B2C6-13FAC0F3CE19}" type="presParOf" srcId="{8DE85D21-9240-447C-8338-B02877E78A92}" destId="{F1E14852-5EE9-47A7-8B44-D2062520C66D}" srcOrd="3" destOrd="0" presId="urn:microsoft.com/office/officeart/2005/8/layout/target3"/>
    <dgm:cxn modelId="{C2B2DF62-0EBD-4F1A-B2DE-1132D47EC6BC}" type="presParOf" srcId="{8DE85D21-9240-447C-8338-B02877E78A92}" destId="{0BEA823E-D7A1-457D-91B6-19CDD6265C28}" srcOrd="4" destOrd="0" presId="urn:microsoft.com/office/officeart/2005/8/layout/target3"/>
    <dgm:cxn modelId="{699CA0EF-5230-4C65-888F-47EFBD6BFA37}" type="presParOf" srcId="{8DE85D21-9240-447C-8338-B02877E78A92}" destId="{56039CB6-B618-43DF-AD0B-FF08AB202D96}" srcOrd="5" destOrd="0" presId="urn:microsoft.com/office/officeart/2005/8/layout/target3"/>
    <dgm:cxn modelId="{EB9CB2B8-3F7F-498B-86ED-DB3F922F7A85}" type="presParOf" srcId="{8DE85D21-9240-447C-8338-B02877E78A92}" destId="{6A5239AA-8527-4E60-864F-47C05CD3173C}" srcOrd="6" destOrd="0" presId="urn:microsoft.com/office/officeart/2005/8/layout/target3"/>
    <dgm:cxn modelId="{852E12A2-366F-4E74-8B1D-04FC1570E494}" type="presParOf" srcId="{8DE85D21-9240-447C-8338-B02877E78A92}" destId="{F307EE41-CE7C-455C-9C50-8F59A21B2D35}" srcOrd="7" destOrd="0" presId="urn:microsoft.com/office/officeart/2005/8/layout/target3"/>
    <dgm:cxn modelId="{D052F1A9-A299-4C25-8236-7E71CDBB033E}" type="presParOf" srcId="{8DE85D21-9240-447C-8338-B02877E78A92}" destId="{F305A03B-5E76-419E-992B-0A218A4BD75A}" srcOrd="8" destOrd="0" presId="urn:microsoft.com/office/officeart/2005/8/layout/target3"/>
    <dgm:cxn modelId="{6EED9FDF-C171-4069-BEEF-958F0EA3B6CC}" type="presParOf" srcId="{8DE85D21-9240-447C-8338-B02877E78A92}" destId="{2BF48AC9-CAEE-46E4-9F58-FA821892F90A}" srcOrd="9" destOrd="0" presId="urn:microsoft.com/office/officeart/2005/8/layout/target3"/>
    <dgm:cxn modelId="{0875AB1A-42A8-4A91-8B91-D65E0A219CCE}" type="presParOf" srcId="{8DE85D21-9240-447C-8338-B02877E78A92}" destId="{B52D59DB-2B19-4CDB-B69F-11F2AB8A53E5}" srcOrd="10" destOrd="0" presId="urn:microsoft.com/office/officeart/2005/8/layout/target3"/>
    <dgm:cxn modelId="{096E091B-85B9-463A-A6A9-CF6185D738D5}" type="presParOf" srcId="{8DE85D21-9240-447C-8338-B02877E78A92}" destId="{106AA38A-DEE1-4AA8-AEB4-7E9181DB6ED8}" srcOrd="11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B641978-5F53-45C6-95EC-168C84C5B3F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71D1CC35-2E7B-4373-97F4-551AE303331A}">
      <dgm:prSet/>
      <dgm:spPr/>
      <dgm:t>
        <a:bodyPr/>
        <a:lstStyle/>
        <a:p>
          <a:pPr>
            <a:defRPr cap="all"/>
          </a:pPr>
          <a:r>
            <a:rPr lang="en-IN" b="1"/>
            <a:t>Friendly Navigation </a:t>
          </a:r>
          <a:endParaRPr lang="en-US"/>
        </a:p>
      </dgm:t>
    </dgm:pt>
    <dgm:pt modelId="{7B5941EF-D4B7-4D55-A079-C68D12FF25EE}" type="parTrans" cxnId="{FC318A82-02D6-4143-AD6D-57F9CE08C101}">
      <dgm:prSet/>
      <dgm:spPr/>
      <dgm:t>
        <a:bodyPr/>
        <a:lstStyle/>
        <a:p>
          <a:endParaRPr lang="en-US"/>
        </a:p>
      </dgm:t>
    </dgm:pt>
    <dgm:pt modelId="{EA14B784-E8DE-4B60-834A-F750A59DAC40}" type="sibTrans" cxnId="{FC318A82-02D6-4143-AD6D-57F9CE08C101}">
      <dgm:prSet/>
      <dgm:spPr/>
      <dgm:t>
        <a:bodyPr/>
        <a:lstStyle/>
        <a:p>
          <a:endParaRPr lang="en-US"/>
        </a:p>
      </dgm:t>
    </dgm:pt>
    <dgm:pt modelId="{16DB001F-5156-4256-9C6D-62627F21AE9A}">
      <dgm:prSet/>
      <dgm:spPr/>
      <dgm:t>
        <a:bodyPr/>
        <a:lstStyle/>
        <a:p>
          <a:pPr>
            <a:defRPr cap="all"/>
          </a:pPr>
          <a:r>
            <a:rPr lang="en-IN" b="1"/>
            <a:t>Easy accessibility </a:t>
          </a:r>
          <a:endParaRPr lang="en-US"/>
        </a:p>
      </dgm:t>
    </dgm:pt>
    <dgm:pt modelId="{A739E7D2-39FA-4927-84EC-519B20EA48C7}" type="parTrans" cxnId="{02A50BA5-A63F-4290-841D-FB27BCDEE831}">
      <dgm:prSet/>
      <dgm:spPr/>
      <dgm:t>
        <a:bodyPr/>
        <a:lstStyle/>
        <a:p>
          <a:endParaRPr lang="en-US"/>
        </a:p>
      </dgm:t>
    </dgm:pt>
    <dgm:pt modelId="{DA42573C-623E-4E7A-8009-C3259F5F997B}" type="sibTrans" cxnId="{02A50BA5-A63F-4290-841D-FB27BCDEE831}">
      <dgm:prSet/>
      <dgm:spPr/>
      <dgm:t>
        <a:bodyPr/>
        <a:lstStyle/>
        <a:p>
          <a:endParaRPr lang="en-US"/>
        </a:p>
      </dgm:t>
    </dgm:pt>
    <dgm:pt modelId="{E86F8B1C-7CB7-4F64-A8C9-E347D739BCE6}">
      <dgm:prSet/>
      <dgm:spPr/>
      <dgm:t>
        <a:bodyPr/>
        <a:lstStyle/>
        <a:p>
          <a:pPr>
            <a:defRPr cap="all"/>
          </a:pPr>
          <a:r>
            <a:rPr lang="en-IN" b="1"/>
            <a:t>Return and Refund Policy </a:t>
          </a:r>
          <a:endParaRPr lang="en-US"/>
        </a:p>
      </dgm:t>
    </dgm:pt>
    <dgm:pt modelId="{76FFEA9B-1348-4207-9F37-9EFFC43338C5}" type="parTrans" cxnId="{B47E3A13-81D7-4E17-9DA1-9D8399F9DD4A}">
      <dgm:prSet/>
      <dgm:spPr/>
      <dgm:t>
        <a:bodyPr/>
        <a:lstStyle/>
        <a:p>
          <a:endParaRPr lang="en-US"/>
        </a:p>
      </dgm:t>
    </dgm:pt>
    <dgm:pt modelId="{182BC7CF-6060-4206-A680-112A4D4F6653}" type="sibTrans" cxnId="{B47E3A13-81D7-4E17-9DA1-9D8399F9DD4A}">
      <dgm:prSet/>
      <dgm:spPr/>
      <dgm:t>
        <a:bodyPr/>
        <a:lstStyle/>
        <a:p>
          <a:endParaRPr lang="en-US"/>
        </a:p>
      </dgm:t>
    </dgm:pt>
    <dgm:pt modelId="{0F515841-A905-449F-A5D2-85ECEC6CF67C}">
      <dgm:prSet/>
      <dgm:spPr/>
      <dgm:t>
        <a:bodyPr/>
        <a:lstStyle/>
        <a:p>
          <a:pPr>
            <a:defRPr cap="all"/>
          </a:pPr>
          <a:r>
            <a:rPr lang="en-IN" b="1"/>
            <a:t>Privacy Policy</a:t>
          </a:r>
          <a:endParaRPr lang="en-US"/>
        </a:p>
      </dgm:t>
    </dgm:pt>
    <dgm:pt modelId="{164C0113-340E-424E-90FC-D335E9CD0523}" type="parTrans" cxnId="{664E8FFE-9DF8-4C70-95CD-8628D0AD5F07}">
      <dgm:prSet/>
      <dgm:spPr/>
      <dgm:t>
        <a:bodyPr/>
        <a:lstStyle/>
        <a:p>
          <a:endParaRPr lang="en-US"/>
        </a:p>
      </dgm:t>
    </dgm:pt>
    <dgm:pt modelId="{76E38806-6F75-4454-8DC2-6E75AC96A9A2}" type="sibTrans" cxnId="{664E8FFE-9DF8-4C70-95CD-8628D0AD5F07}">
      <dgm:prSet/>
      <dgm:spPr/>
      <dgm:t>
        <a:bodyPr/>
        <a:lstStyle/>
        <a:p>
          <a:endParaRPr lang="en-US"/>
        </a:p>
      </dgm:t>
    </dgm:pt>
    <dgm:pt modelId="{AD46EFEC-4169-4705-AFBE-6680CFAF1D23}">
      <dgm:prSet/>
      <dgm:spPr/>
      <dgm:t>
        <a:bodyPr/>
        <a:lstStyle/>
        <a:p>
          <a:pPr>
            <a:defRPr cap="all"/>
          </a:pPr>
          <a:r>
            <a:rPr lang="en-IN" b="1"/>
            <a:t>Quality Information </a:t>
          </a:r>
          <a:endParaRPr lang="en-US"/>
        </a:p>
      </dgm:t>
    </dgm:pt>
    <dgm:pt modelId="{AA614291-CCE6-4CB4-8350-C7DE1EA8C5E2}" type="parTrans" cxnId="{B4B1217F-327D-41E7-A02A-6D0B6C4AA41E}">
      <dgm:prSet/>
      <dgm:spPr/>
      <dgm:t>
        <a:bodyPr/>
        <a:lstStyle/>
        <a:p>
          <a:endParaRPr lang="en-US"/>
        </a:p>
      </dgm:t>
    </dgm:pt>
    <dgm:pt modelId="{CFE038A2-C499-4040-B4F7-1F43078953B0}" type="sibTrans" cxnId="{B4B1217F-327D-41E7-A02A-6D0B6C4AA41E}">
      <dgm:prSet/>
      <dgm:spPr/>
      <dgm:t>
        <a:bodyPr/>
        <a:lstStyle/>
        <a:p>
          <a:endParaRPr lang="en-US"/>
        </a:p>
      </dgm:t>
    </dgm:pt>
    <dgm:pt modelId="{15EB408D-153B-4144-AB7D-34F27A55B404}">
      <dgm:prSet/>
      <dgm:spPr/>
      <dgm:t>
        <a:bodyPr/>
        <a:lstStyle/>
        <a:p>
          <a:pPr>
            <a:defRPr cap="all"/>
          </a:pPr>
          <a:r>
            <a:rPr lang="en-IN" b="1"/>
            <a:t>Communication Channels  </a:t>
          </a:r>
          <a:endParaRPr lang="en-US"/>
        </a:p>
      </dgm:t>
    </dgm:pt>
    <dgm:pt modelId="{E552C10C-C922-40B1-9B34-8D4E99428215}" type="parTrans" cxnId="{7C34F9DC-D326-4E0B-804F-42458EAE58F2}">
      <dgm:prSet/>
      <dgm:spPr/>
      <dgm:t>
        <a:bodyPr/>
        <a:lstStyle/>
        <a:p>
          <a:endParaRPr lang="en-US"/>
        </a:p>
      </dgm:t>
    </dgm:pt>
    <dgm:pt modelId="{6E7EB109-ADD8-4FDC-ADAD-FA28C2EBA978}" type="sibTrans" cxnId="{7C34F9DC-D326-4E0B-804F-42458EAE58F2}">
      <dgm:prSet/>
      <dgm:spPr/>
      <dgm:t>
        <a:bodyPr/>
        <a:lstStyle/>
        <a:p>
          <a:endParaRPr lang="en-US"/>
        </a:p>
      </dgm:t>
    </dgm:pt>
    <dgm:pt modelId="{EF3ED18E-D025-4EB9-9D6E-16A6A37A8D5A}">
      <dgm:prSet/>
      <dgm:spPr/>
      <dgm:t>
        <a:bodyPr/>
        <a:lstStyle/>
        <a:p>
          <a:pPr>
            <a:defRPr cap="all"/>
          </a:pPr>
          <a:r>
            <a:rPr lang="en-IN" b="1"/>
            <a:t>Feedback </a:t>
          </a:r>
          <a:endParaRPr lang="en-US"/>
        </a:p>
      </dgm:t>
    </dgm:pt>
    <dgm:pt modelId="{F7666BE6-EE7D-457D-8AE8-A8411ED25E08}" type="parTrans" cxnId="{F43E891F-E798-43B9-9FFE-932B4E81DB64}">
      <dgm:prSet/>
      <dgm:spPr/>
      <dgm:t>
        <a:bodyPr/>
        <a:lstStyle/>
        <a:p>
          <a:endParaRPr lang="en-US"/>
        </a:p>
      </dgm:t>
    </dgm:pt>
    <dgm:pt modelId="{56510E0A-F3CA-45E9-BAFB-211E3BA5C9D1}" type="sibTrans" cxnId="{F43E891F-E798-43B9-9FFE-932B4E81DB64}">
      <dgm:prSet/>
      <dgm:spPr/>
      <dgm:t>
        <a:bodyPr/>
        <a:lstStyle/>
        <a:p>
          <a:endParaRPr lang="en-US"/>
        </a:p>
      </dgm:t>
    </dgm:pt>
    <dgm:pt modelId="{52C602FA-35F9-4DCC-BCAA-3F71EC850CEF}" type="pres">
      <dgm:prSet presAssocID="{3B641978-5F53-45C6-95EC-168C84C5B3F5}" presName="root" presStyleCnt="0">
        <dgm:presLayoutVars>
          <dgm:dir/>
          <dgm:resizeHandles val="exact"/>
        </dgm:presLayoutVars>
      </dgm:prSet>
      <dgm:spPr/>
    </dgm:pt>
    <dgm:pt modelId="{BA112108-C87F-474D-A875-8FB83DBE3FA3}" type="pres">
      <dgm:prSet presAssocID="{71D1CC35-2E7B-4373-97F4-551AE303331A}" presName="compNode" presStyleCnt="0"/>
      <dgm:spPr/>
    </dgm:pt>
    <dgm:pt modelId="{2D108CEC-02CB-4F57-A440-302165EB771E}" type="pres">
      <dgm:prSet presAssocID="{71D1CC35-2E7B-4373-97F4-551AE303331A}" presName="iconBgRect" presStyleLbl="bgShp" presStyleIdx="0" presStyleCnt="7"/>
      <dgm:spPr/>
    </dgm:pt>
    <dgm:pt modelId="{58DFE04F-C676-4E4C-8F06-32EE116134D3}" type="pres">
      <dgm:prSet presAssocID="{71D1CC35-2E7B-4373-97F4-551AE303331A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p with pin"/>
        </a:ext>
      </dgm:extLst>
    </dgm:pt>
    <dgm:pt modelId="{95BAB6F2-6164-40EA-BA6C-D72AE52EE2DA}" type="pres">
      <dgm:prSet presAssocID="{71D1CC35-2E7B-4373-97F4-551AE303331A}" presName="spaceRect" presStyleCnt="0"/>
      <dgm:spPr/>
    </dgm:pt>
    <dgm:pt modelId="{E53B6972-6597-43A5-8750-0CB2C819D58F}" type="pres">
      <dgm:prSet presAssocID="{71D1CC35-2E7B-4373-97F4-551AE303331A}" presName="textRect" presStyleLbl="revTx" presStyleIdx="0" presStyleCnt="7">
        <dgm:presLayoutVars>
          <dgm:chMax val="1"/>
          <dgm:chPref val="1"/>
        </dgm:presLayoutVars>
      </dgm:prSet>
      <dgm:spPr/>
    </dgm:pt>
    <dgm:pt modelId="{7B91559B-9B28-45B4-903B-F36E792E9D90}" type="pres">
      <dgm:prSet presAssocID="{EA14B784-E8DE-4B60-834A-F750A59DAC40}" presName="sibTrans" presStyleCnt="0"/>
      <dgm:spPr/>
    </dgm:pt>
    <dgm:pt modelId="{465F632C-6564-4E28-A7C4-660F2568383C}" type="pres">
      <dgm:prSet presAssocID="{16DB001F-5156-4256-9C6D-62627F21AE9A}" presName="compNode" presStyleCnt="0"/>
      <dgm:spPr/>
    </dgm:pt>
    <dgm:pt modelId="{624DE80F-639C-466B-AB78-21AC83E5820C}" type="pres">
      <dgm:prSet presAssocID="{16DB001F-5156-4256-9C6D-62627F21AE9A}" presName="iconBgRect" presStyleLbl="bgShp" presStyleIdx="1" presStyleCnt="7"/>
      <dgm:spPr/>
    </dgm:pt>
    <dgm:pt modelId="{1440DB67-D590-4E2F-B5AE-5B0E6D4E1674}" type="pres">
      <dgm:prSet presAssocID="{16DB001F-5156-4256-9C6D-62627F21AE9A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EFF42E68-E33A-4FCF-890F-AE0F36CB4C6E}" type="pres">
      <dgm:prSet presAssocID="{16DB001F-5156-4256-9C6D-62627F21AE9A}" presName="spaceRect" presStyleCnt="0"/>
      <dgm:spPr/>
    </dgm:pt>
    <dgm:pt modelId="{7A63BA20-33B8-4134-944B-26634169C05E}" type="pres">
      <dgm:prSet presAssocID="{16DB001F-5156-4256-9C6D-62627F21AE9A}" presName="textRect" presStyleLbl="revTx" presStyleIdx="1" presStyleCnt="7">
        <dgm:presLayoutVars>
          <dgm:chMax val="1"/>
          <dgm:chPref val="1"/>
        </dgm:presLayoutVars>
      </dgm:prSet>
      <dgm:spPr/>
    </dgm:pt>
    <dgm:pt modelId="{AE68C576-41C0-4166-BF22-C34AC262E780}" type="pres">
      <dgm:prSet presAssocID="{DA42573C-623E-4E7A-8009-C3259F5F997B}" presName="sibTrans" presStyleCnt="0"/>
      <dgm:spPr/>
    </dgm:pt>
    <dgm:pt modelId="{C1CCEC21-1B5A-418C-96C5-5103EDD4F3FE}" type="pres">
      <dgm:prSet presAssocID="{E86F8B1C-7CB7-4F64-A8C9-E347D739BCE6}" presName="compNode" presStyleCnt="0"/>
      <dgm:spPr/>
    </dgm:pt>
    <dgm:pt modelId="{7BFBAD07-D7B0-462F-A38A-AF79695BECFC}" type="pres">
      <dgm:prSet presAssocID="{E86F8B1C-7CB7-4F64-A8C9-E347D739BCE6}" presName="iconBgRect" presStyleLbl="bgShp" presStyleIdx="2" presStyleCnt="7"/>
      <dgm:spPr/>
    </dgm:pt>
    <dgm:pt modelId="{50FBE00B-864E-4E9A-8398-9CCB833CDCDC}" type="pres">
      <dgm:prSet presAssocID="{E86F8B1C-7CB7-4F64-A8C9-E347D739BCE6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ck"/>
        </a:ext>
      </dgm:extLst>
    </dgm:pt>
    <dgm:pt modelId="{352BAB3D-D4E9-4EEE-B567-F28B6D48B149}" type="pres">
      <dgm:prSet presAssocID="{E86F8B1C-7CB7-4F64-A8C9-E347D739BCE6}" presName="spaceRect" presStyleCnt="0"/>
      <dgm:spPr/>
    </dgm:pt>
    <dgm:pt modelId="{1289AE3F-2A89-4B72-9BCD-88C15C643798}" type="pres">
      <dgm:prSet presAssocID="{E86F8B1C-7CB7-4F64-A8C9-E347D739BCE6}" presName="textRect" presStyleLbl="revTx" presStyleIdx="2" presStyleCnt="7">
        <dgm:presLayoutVars>
          <dgm:chMax val="1"/>
          <dgm:chPref val="1"/>
        </dgm:presLayoutVars>
      </dgm:prSet>
      <dgm:spPr/>
    </dgm:pt>
    <dgm:pt modelId="{11F329FF-5982-4D15-822F-BD8136DEFC5B}" type="pres">
      <dgm:prSet presAssocID="{182BC7CF-6060-4206-A680-112A4D4F6653}" presName="sibTrans" presStyleCnt="0"/>
      <dgm:spPr/>
    </dgm:pt>
    <dgm:pt modelId="{2CB16FDC-B2CD-47E0-95A1-C1875604F3A8}" type="pres">
      <dgm:prSet presAssocID="{0F515841-A905-449F-A5D2-85ECEC6CF67C}" presName="compNode" presStyleCnt="0"/>
      <dgm:spPr/>
    </dgm:pt>
    <dgm:pt modelId="{65E62F05-5D7A-4EAB-9930-4934FA3447BD}" type="pres">
      <dgm:prSet presAssocID="{0F515841-A905-449F-A5D2-85ECEC6CF67C}" presName="iconBgRect" presStyleLbl="bgShp" presStyleIdx="3" presStyleCnt="7"/>
      <dgm:spPr/>
    </dgm:pt>
    <dgm:pt modelId="{16F1D31B-891E-47C4-9777-7645B2CCF8E1}" type="pres">
      <dgm:prSet presAssocID="{0F515841-A905-449F-A5D2-85ECEC6CF67C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840D3B21-401A-4548-B547-C559AF7938CD}" type="pres">
      <dgm:prSet presAssocID="{0F515841-A905-449F-A5D2-85ECEC6CF67C}" presName="spaceRect" presStyleCnt="0"/>
      <dgm:spPr/>
    </dgm:pt>
    <dgm:pt modelId="{8C86487D-9E48-4ADA-AFC9-563C4340CB34}" type="pres">
      <dgm:prSet presAssocID="{0F515841-A905-449F-A5D2-85ECEC6CF67C}" presName="textRect" presStyleLbl="revTx" presStyleIdx="3" presStyleCnt="7">
        <dgm:presLayoutVars>
          <dgm:chMax val="1"/>
          <dgm:chPref val="1"/>
        </dgm:presLayoutVars>
      </dgm:prSet>
      <dgm:spPr/>
    </dgm:pt>
    <dgm:pt modelId="{0573C934-D8BA-457C-A2E4-866A5167C38B}" type="pres">
      <dgm:prSet presAssocID="{76E38806-6F75-4454-8DC2-6E75AC96A9A2}" presName="sibTrans" presStyleCnt="0"/>
      <dgm:spPr/>
    </dgm:pt>
    <dgm:pt modelId="{1A2631A0-0487-4877-8E4F-2088185E2395}" type="pres">
      <dgm:prSet presAssocID="{AD46EFEC-4169-4705-AFBE-6680CFAF1D23}" presName="compNode" presStyleCnt="0"/>
      <dgm:spPr/>
    </dgm:pt>
    <dgm:pt modelId="{91D47AA6-AE36-40B7-9D3D-1D65E03EC035}" type="pres">
      <dgm:prSet presAssocID="{AD46EFEC-4169-4705-AFBE-6680CFAF1D23}" presName="iconBgRect" presStyleLbl="bgShp" presStyleIdx="4" presStyleCnt="7"/>
      <dgm:spPr/>
    </dgm:pt>
    <dgm:pt modelId="{BAECCB8F-664F-4920-B70B-D01877E44E2B}" type="pres">
      <dgm:prSet presAssocID="{AD46EFEC-4169-4705-AFBE-6680CFAF1D23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830D14E5-FD7B-4051-9EDB-98B399A74213}" type="pres">
      <dgm:prSet presAssocID="{AD46EFEC-4169-4705-AFBE-6680CFAF1D23}" presName="spaceRect" presStyleCnt="0"/>
      <dgm:spPr/>
    </dgm:pt>
    <dgm:pt modelId="{FA3EF2EF-F0A9-4FF1-8207-CC116B173061}" type="pres">
      <dgm:prSet presAssocID="{AD46EFEC-4169-4705-AFBE-6680CFAF1D23}" presName="textRect" presStyleLbl="revTx" presStyleIdx="4" presStyleCnt="7">
        <dgm:presLayoutVars>
          <dgm:chMax val="1"/>
          <dgm:chPref val="1"/>
        </dgm:presLayoutVars>
      </dgm:prSet>
      <dgm:spPr/>
    </dgm:pt>
    <dgm:pt modelId="{804FE402-DEC8-4A50-B01E-5ADC20ED28CA}" type="pres">
      <dgm:prSet presAssocID="{CFE038A2-C499-4040-B4F7-1F43078953B0}" presName="sibTrans" presStyleCnt="0"/>
      <dgm:spPr/>
    </dgm:pt>
    <dgm:pt modelId="{DFEA55F7-6DD9-4E7F-8AA5-9B8349B33991}" type="pres">
      <dgm:prSet presAssocID="{15EB408D-153B-4144-AB7D-34F27A55B404}" presName="compNode" presStyleCnt="0"/>
      <dgm:spPr/>
    </dgm:pt>
    <dgm:pt modelId="{952DBF14-B2D1-4314-8129-FF9EE687B220}" type="pres">
      <dgm:prSet presAssocID="{15EB408D-153B-4144-AB7D-34F27A55B404}" presName="iconBgRect" presStyleLbl="bgShp" presStyleIdx="5" presStyleCnt="7"/>
      <dgm:spPr/>
    </dgm:pt>
    <dgm:pt modelId="{CF315278-EA3B-46C4-941D-C99B87C3EE55}" type="pres">
      <dgm:prSet presAssocID="{15EB408D-153B-4144-AB7D-34F27A55B404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0135CAA8-C1DC-4319-848B-DA8417F3B2B2}" type="pres">
      <dgm:prSet presAssocID="{15EB408D-153B-4144-AB7D-34F27A55B404}" presName="spaceRect" presStyleCnt="0"/>
      <dgm:spPr/>
    </dgm:pt>
    <dgm:pt modelId="{4FB9AD1C-6663-4FA9-85E5-8F7A41D16827}" type="pres">
      <dgm:prSet presAssocID="{15EB408D-153B-4144-AB7D-34F27A55B404}" presName="textRect" presStyleLbl="revTx" presStyleIdx="5" presStyleCnt="7">
        <dgm:presLayoutVars>
          <dgm:chMax val="1"/>
          <dgm:chPref val="1"/>
        </dgm:presLayoutVars>
      </dgm:prSet>
      <dgm:spPr/>
    </dgm:pt>
    <dgm:pt modelId="{6262F314-81BF-474E-833D-4CEC5D29CD38}" type="pres">
      <dgm:prSet presAssocID="{6E7EB109-ADD8-4FDC-ADAD-FA28C2EBA978}" presName="sibTrans" presStyleCnt="0"/>
      <dgm:spPr/>
    </dgm:pt>
    <dgm:pt modelId="{DDC83998-AF15-4B03-9DB7-5516262AEA2B}" type="pres">
      <dgm:prSet presAssocID="{EF3ED18E-D025-4EB9-9D6E-16A6A37A8D5A}" presName="compNode" presStyleCnt="0"/>
      <dgm:spPr/>
    </dgm:pt>
    <dgm:pt modelId="{E02AF827-74B6-432D-8E52-91ECA789C174}" type="pres">
      <dgm:prSet presAssocID="{EF3ED18E-D025-4EB9-9D6E-16A6A37A8D5A}" presName="iconBgRect" presStyleLbl="bgShp" presStyleIdx="6" presStyleCnt="7"/>
      <dgm:spPr/>
    </dgm:pt>
    <dgm:pt modelId="{9BBD744A-BCEE-4896-982D-4C169AF0D29F}" type="pres">
      <dgm:prSet presAssocID="{EF3ED18E-D025-4EB9-9D6E-16A6A37A8D5A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4874C21C-624B-4248-975F-65732304C2A6}" type="pres">
      <dgm:prSet presAssocID="{EF3ED18E-D025-4EB9-9D6E-16A6A37A8D5A}" presName="spaceRect" presStyleCnt="0"/>
      <dgm:spPr/>
    </dgm:pt>
    <dgm:pt modelId="{1A9C4220-D68E-4F1A-AD61-DDDAB4EB317E}" type="pres">
      <dgm:prSet presAssocID="{EF3ED18E-D025-4EB9-9D6E-16A6A37A8D5A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B47E3A13-81D7-4E17-9DA1-9D8399F9DD4A}" srcId="{3B641978-5F53-45C6-95EC-168C84C5B3F5}" destId="{E86F8B1C-7CB7-4F64-A8C9-E347D739BCE6}" srcOrd="2" destOrd="0" parTransId="{76FFEA9B-1348-4207-9F37-9EFFC43338C5}" sibTransId="{182BC7CF-6060-4206-A680-112A4D4F6653}"/>
    <dgm:cxn modelId="{F43E891F-E798-43B9-9FFE-932B4E81DB64}" srcId="{3B641978-5F53-45C6-95EC-168C84C5B3F5}" destId="{EF3ED18E-D025-4EB9-9D6E-16A6A37A8D5A}" srcOrd="6" destOrd="0" parTransId="{F7666BE6-EE7D-457D-8AE8-A8411ED25E08}" sibTransId="{56510E0A-F3CA-45E9-BAFB-211E3BA5C9D1}"/>
    <dgm:cxn modelId="{E406145F-9109-4FC6-928E-2FBDF1D7F1AC}" type="presOf" srcId="{71D1CC35-2E7B-4373-97F4-551AE303331A}" destId="{E53B6972-6597-43A5-8750-0CB2C819D58F}" srcOrd="0" destOrd="0" presId="urn:microsoft.com/office/officeart/2018/5/layout/IconCircleLabelList"/>
    <dgm:cxn modelId="{64657253-25B9-49E2-8B59-17E1624DD716}" type="presOf" srcId="{0F515841-A905-449F-A5D2-85ECEC6CF67C}" destId="{8C86487D-9E48-4ADA-AFC9-563C4340CB34}" srcOrd="0" destOrd="0" presId="urn:microsoft.com/office/officeart/2018/5/layout/IconCircleLabelList"/>
    <dgm:cxn modelId="{BC82597D-2984-4341-BE3B-1A3F4D0FFB25}" type="presOf" srcId="{3B641978-5F53-45C6-95EC-168C84C5B3F5}" destId="{52C602FA-35F9-4DCC-BCAA-3F71EC850CEF}" srcOrd="0" destOrd="0" presId="urn:microsoft.com/office/officeart/2018/5/layout/IconCircleLabelList"/>
    <dgm:cxn modelId="{B4B1217F-327D-41E7-A02A-6D0B6C4AA41E}" srcId="{3B641978-5F53-45C6-95EC-168C84C5B3F5}" destId="{AD46EFEC-4169-4705-AFBE-6680CFAF1D23}" srcOrd="4" destOrd="0" parTransId="{AA614291-CCE6-4CB4-8350-C7DE1EA8C5E2}" sibTransId="{CFE038A2-C499-4040-B4F7-1F43078953B0}"/>
    <dgm:cxn modelId="{FC318A82-02D6-4143-AD6D-57F9CE08C101}" srcId="{3B641978-5F53-45C6-95EC-168C84C5B3F5}" destId="{71D1CC35-2E7B-4373-97F4-551AE303331A}" srcOrd="0" destOrd="0" parTransId="{7B5941EF-D4B7-4D55-A079-C68D12FF25EE}" sibTransId="{EA14B784-E8DE-4B60-834A-F750A59DAC40}"/>
    <dgm:cxn modelId="{6B437093-E25D-4064-B445-D24B02DE30B9}" type="presOf" srcId="{15EB408D-153B-4144-AB7D-34F27A55B404}" destId="{4FB9AD1C-6663-4FA9-85E5-8F7A41D16827}" srcOrd="0" destOrd="0" presId="urn:microsoft.com/office/officeart/2018/5/layout/IconCircleLabelList"/>
    <dgm:cxn modelId="{808F08A1-BBBF-4EF2-AE59-910B61680BE0}" type="presOf" srcId="{E86F8B1C-7CB7-4F64-A8C9-E347D739BCE6}" destId="{1289AE3F-2A89-4B72-9BCD-88C15C643798}" srcOrd="0" destOrd="0" presId="urn:microsoft.com/office/officeart/2018/5/layout/IconCircleLabelList"/>
    <dgm:cxn modelId="{02A50BA5-A63F-4290-841D-FB27BCDEE831}" srcId="{3B641978-5F53-45C6-95EC-168C84C5B3F5}" destId="{16DB001F-5156-4256-9C6D-62627F21AE9A}" srcOrd="1" destOrd="0" parTransId="{A739E7D2-39FA-4927-84EC-519B20EA48C7}" sibTransId="{DA42573C-623E-4E7A-8009-C3259F5F997B}"/>
    <dgm:cxn modelId="{DA1A43DB-BC18-4610-8C28-144DBB5615B9}" type="presOf" srcId="{AD46EFEC-4169-4705-AFBE-6680CFAF1D23}" destId="{FA3EF2EF-F0A9-4FF1-8207-CC116B173061}" srcOrd="0" destOrd="0" presId="urn:microsoft.com/office/officeart/2018/5/layout/IconCircleLabelList"/>
    <dgm:cxn modelId="{7C34F9DC-D326-4E0B-804F-42458EAE58F2}" srcId="{3B641978-5F53-45C6-95EC-168C84C5B3F5}" destId="{15EB408D-153B-4144-AB7D-34F27A55B404}" srcOrd="5" destOrd="0" parTransId="{E552C10C-C922-40B1-9B34-8D4E99428215}" sibTransId="{6E7EB109-ADD8-4FDC-ADAD-FA28C2EBA978}"/>
    <dgm:cxn modelId="{C10BF4DD-B0EF-4B4C-B8CF-F0120755C06B}" type="presOf" srcId="{EF3ED18E-D025-4EB9-9D6E-16A6A37A8D5A}" destId="{1A9C4220-D68E-4F1A-AD61-DDDAB4EB317E}" srcOrd="0" destOrd="0" presId="urn:microsoft.com/office/officeart/2018/5/layout/IconCircleLabelList"/>
    <dgm:cxn modelId="{FF8BC6E1-B62F-4735-AD05-DD025CB74E1E}" type="presOf" srcId="{16DB001F-5156-4256-9C6D-62627F21AE9A}" destId="{7A63BA20-33B8-4134-944B-26634169C05E}" srcOrd="0" destOrd="0" presId="urn:microsoft.com/office/officeart/2018/5/layout/IconCircleLabelList"/>
    <dgm:cxn modelId="{664E8FFE-9DF8-4C70-95CD-8628D0AD5F07}" srcId="{3B641978-5F53-45C6-95EC-168C84C5B3F5}" destId="{0F515841-A905-449F-A5D2-85ECEC6CF67C}" srcOrd="3" destOrd="0" parTransId="{164C0113-340E-424E-90FC-D335E9CD0523}" sibTransId="{76E38806-6F75-4454-8DC2-6E75AC96A9A2}"/>
    <dgm:cxn modelId="{D9836616-B9DC-4787-86E3-D8C63F31285B}" type="presParOf" srcId="{52C602FA-35F9-4DCC-BCAA-3F71EC850CEF}" destId="{BA112108-C87F-474D-A875-8FB83DBE3FA3}" srcOrd="0" destOrd="0" presId="urn:microsoft.com/office/officeart/2018/5/layout/IconCircleLabelList"/>
    <dgm:cxn modelId="{0590FF4D-ED6B-4D13-9BDA-5E7071F4A3BF}" type="presParOf" srcId="{BA112108-C87F-474D-A875-8FB83DBE3FA3}" destId="{2D108CEC-02CB-4F57-A440-302165EB771E}" srcOrd="0" destOrd="0" presId="urn:microsoft.com/office/officeart/2018/5/layout/IconCircleLabelList"/>
    <dgm:cxn modelId="{C6549B2A-2770-4B6C-8DA1-846B18615945}" type="presParOf" srcId="{BA112108-C87F-474D-A875-8FB83DBE3FA3}" destId="{58DFE04F-C676-4E4C-8F06-32EE116134D3}" srcOrd="1" destOrd="0" presId="urn:microsoft.com/office/officeart/2018/5/layout/IconCircleLabelList"/>
    <dgm:cxn modelId="{6891345E-8DE9-4AE1-8BC6-6136024A3B1E}" type="presParOf" srcId="{BA112108-C87F-474D-A875-8FB83DBE3FA3}" destId="{95BAB6F2-6164-40EA-BA6C-D72AE52EE2DA}" srcOrd="2" destOrd="0" presId="urn:microsoft.com/office/officeart/2018/5/layout/IconCircleLabelList"/>
    <dgm:cxn modelId="{5C098F6E-7A0E-44BF-8D5A-9C2E11028B76}" type="presParOf" srcId="{BA112108-C87F-474D-A875-8FB83DBE3FA3}" destId="{E53B6972-6597-43A5-8750-0CB2C819D58F}" srcOrd="3" destOrd="0" presId="urn:microsoft.com/office/officeart/2018/5/layout/IconCircleLabelList"/>
    <dgm:cxn modelId="{EA22AD27-12D1-465D-A3AA-B373E6777FA9}" type="presParOf" srcId="{52C602FA-35F9-4DCC-BCAA-3F71EC850CEF}" destId="{7B91559B-9B28-45B4-903B-F36E792E9D90}" srcOrd="1" destOrd="0" presId="urn:microsoft.com/office/officeart/2018/5/layout/IconCircleLabelList"/>
    <dgm:cxn modelId="{B47093C1-5810-4FF3-BA23-C9CA5DFF69E1}" type="presParOf" srcId="{52C602FA-35F9-4DCC-BCAA-3F71EC850CEF}" destId="{465F632C-6564-4E28-A7C4-660F2568383C}" srcOrd="2" destOrd="0" presId="urn:microsoft.com/office/officeart/2018/5/layout/IconCircleLabelList"/>
    <dgm:cxn modelId="{63311839-8006-4781-91D0-0F44215DCAA3}" type="presParOf" srcId="{465F632C-6564-4E28-A7C4-660F2568383C}" destId="{624DE80F-639C-466B-AB78-21AC83E5820C}" srcOrd="0" destOrd="0" presId="urn:microsoft.com/office/officeart/2018/5/layout/IconCircleLabelList"/>
    <dgm:cxn modelId="{67D02CCF-4B7B-4938-835A-F44C0E140C38}" type="presParOf" srcId="{465F632C-6564-4E28-A7C4-660F2568383C}" destId="{1440DB67-D590-4E2F-B5AE-5B0E6D4E1674}" srcOrd="1" destOrd="0" presId="urn:microsoft.com/office/officeart/2018/5/layout/IconCircleLabelList"/>
    <dgm:cxn modelId="{E521A4F7-5232-47F3-B907-D181C4017A3E}" type="presParOf" srcId="{465F632C-6564-4E28-A7C4-660F2568383C}" destId="{EFF42E68-E33A-4FCF-890F-AE0F36CB4C6E}" srcOrd="2" destOrd="0" presId="urn:microsoft.com/office/officeart/2018/5/layout/IconCircleLabelList"/>
    <dgm:cxn modelId="{D43FD155-E434-46DE-A7A5-3344A2E21FD9}" type="presParOf" srcId="{465F632C-6564-4E28-A7C4-660F2568383C}" destId="{7A63BA20-33B8-4134-944B-26634169C05E}" srcOrd="3" destOrd="0" presId="urn:microsoft.com/office/officeart/2018/5/layout/IconCircleLabelList"/>
    <dgm:cxn modelId="{B1F21123-289D-4DCF-8E1B-F6A19722E858}" type="presParOf" srcId="{52C602FA-35F9-4DCC-BCAA-3F71EC850CEF}" destId="{AE68C576-41C0-4166-BF22-C34AC262E780}" srcOrd="3" destOrd="0" presId="urn:microsoft.com/office/officeart/2018/5/layout/IconCircleLabelList"/>
    <dgm:cxn modelId="{9726F2C8-AC3E-4F48-97C6-ADF9F3CF736C}" type="presParOf" srcId="{52C602FA-35F9-4DCC-BCAA-3F71EC850CEF}" destId="{C1CCEC21-1B5A-418C-96C5-5103EDD4F3FE}" srcOrd="4" destOrd="0" presId="urn:microsoft.com/office/officeart/2018/5/layout/IconCircleLabelList"/>
    <dgm:cxn modelId="{9AFC5FC1-F40D-42FE-AE0B-C9614F2D3BAB}" type="presParOf" srcId="{C1CCEC21-1B5A-418C-96C5-5103EDD4F3FE}" destId="{7BFBAD07-D7B0-462F-A38A-AF79695BECFC}" srcOrd="0" destOrd="0" presId="urn:microsoft.com/office/officeart/2018/5/layout/IconCircleLabelList"/>
    <dgm:cxn modelId="{39B2E27C-406A-482C-BF67-13B8440E584B}" type="presParOf" srcId="{C1CCEC21-1B5A-418C-96C5-5103EDD4F3FE}" destId="{50FBE00B-864E-4E9A-8398-9CCB833CDCDC}" srcOrd="1" destOrd="0" presId="urn:microsoft.com/office/officeart/2018/5/layout/IconCircleLabelList"/>
    <dgm:cxn modelId="{1EB158D4-5A27-4611-8D97-B672D83A5946}" type="presParOf" srcId="{C1CCEC21-1B5A-418C-96C5-5103EDD4F3FE}" destId="{352BAB3D-D4E9-4EEE-B567-F28B6D48B149}" srcOrd="2" destOrd="0" presId="urn:microsoft.com/office/officeart/2018/5/layout/IconCircleLabelList"/>
    <dgm:cxn modelId="{A9CAE2B6-7490-4B62-8CA2-28BF30C640F1}" type="presParOf" srcId="{C1CCEC21-1B5A-418C-96C5-5103EDD4F3FE}" destId="{1289AE3F-2A89-4B72-9BCD-88C15C643798}" srcOrd="3" destOrd="0" presId="urn:microsoft.com/office/officeart/2018/5/layout/IconCircleLabelList"/>
    <dgm:cxn modelId="{B697D5CA-8D5B-41B4-B791-098B479859AD}" type="presParOf" srcId="{52C602FA-35F9-4DCC-BCAA-3F71EC850CEF}" destId="{11F329FF-5982-4D15-822F-BD8136DEFC5B}" srcOrd="5" destOrd="0" presId="urn:microsoft.com/office/officeart/2018/5/layout/IconCircleLabelList"/>
    <dgm:cxn modelId="{AA85CB81-A321-43CC-AFCE-1148E30D1BBD}" type="presParOf" srcId="{52C602FA-35F9-4DCC-BCAA-3F71EC850CEF}" destId="{2CB16FDC-B2CD-47E0-95A1-C1875604F3A8}" srcOrd="6" destOrd="0" presId="urn:microsoft.com/office/officeart/2018/5/layout/IconCircleLabelList"/>
    <dgm:cxn modelId="{F7099B8B-1888-4E3B-99AC-3C81D1C53B4B}" type="presParOf" srcId="{2CB16FDC-B2CD-47E0-95A1-C1875604F3A8}" destId="{65E62F05-5D7A-4EAB-9930-4934FA3447BD}" srcOrd="0" destOrd="0" presId="urn:microsoft.com/office/officeart/2018/5/layout/IconCircleLabelList"/>
    <dgm:cxn modelId="{B66311AE-7056-49D6-8274-89ED062CFCBE}" type="presParOf" srcId="{2CB16FDC-B2CD-47E0-95A1-C1875604F3A8}" destId="{16F1D31B-891E-47C4-9777-7645B2CCF8E1}" srcOrd="1" destOrd="0" presId="urn:microsoft.com/office/officeart/2018/5/layout/IconCircleLabelList"/>
    <dgm:cxn modelId="{62FBB776-20E1-43D7-B43B-B25A5BE8FC24}" type="presParOf" srcId="{2CB16FDC-B2CD-47E0-95A1-C1875604F3A8}" destId="{840D3B21-401A-4548-B547-C559AF7938CD}" srcOrd="2" destOrd="0" presId="urn:microsoft.com/office/officeart/2018/5/layout/IconCircleLabelList"/>
    <dgm:cxn modelId="{7645B755-C041-40A3-8265-1F4893219ABE}" type="presParOf" srcId="{2CB16FDC-B2CD-47E0-95A1-C1875604F3A8}" destId="{8C86487D-9E48-4ADA-AFC9-563C4340CB34}" srcOrd="3" destOrd="0" presId="urn:microsoft.com/office/officeart/2018/5/layout/IconCircleLabelList"/>
    <dgm:cxn modelId="{E6A02806-B240-4B6A-9235-0A385C712369}" type="presParOf" srcId="{52C602FA-35F9-4DCC-BCAA-3F71EC850CEF}" destId="{0573C934-D8BA-457C-A2E4-866A5167C38B}" srcOrd="7" destOrd="0" presId="urn:microsoft.com/office/officeart/2018/5/layout/IconCircleLabelList"/>
    <dgm:cxn modelId="{C7C422B7-27A9-4D6D-A2ED-5678C84259D4}" type="presParOf" srcId="{52C602FA-35F9-4DCC-BCAA-3F71EC850CEF}" destId="{1A2631A0-0487-4877-8E4F-2088185E2395}" srcOrd="8" destOrd="0" presId="urn:microsoft.com/office/officeart/2018/5/layout/IconCircleLabelList"/>
    <dgm:cxn modelId="{BB93BA80-1873-4369-92E8-F59CB1EC9FC3}" type="presParOf" srcId="{1A2631A0-0487-4877-8E4F-2088185E2395}" destId="{91D47AA6-AE36-40B7-9D3D-1D65E03EC035}" srcOrd="0" destOrd="0" presId="urn:microsoft.com/office/officeart/2018/5/layout/IconCircleLabelList"/>
    <dgm:cxn modelId="{837DC6E7-AA9C-49B4-AE73-B3F747F76E16}" type="presParOf" srcId="{1A2631A0-0487-4877-8E4F-2088185E2395}" destId="{BAECCB8F-664F-4920-B70B-D01877E44E2B}" srcOrd="1" destOrd="0" presId="urn:microsoft.com/office/officeart/2018/5/layout/IconCircleLabelList"/>
    <dgm:cxn modelId="{D9842C50-D7AA-42A1-899D-71D246389A0A}" type="presParOf" srcId="{1A2631A0-0487-4877-8E4F-2088185E2395}" destId="{830D14E5-FD7B-4051-9EDB-98B399A74213}" srcOrd="2" destOrd="0" presId="urn:microsoft.com/office/officeart/2018/5/layout/IconCircleLabelList"/>
    <dgm:cxn modelId="{DAAE662B-84DC-4292-81F6-ADDD9B23FF2D}" type="presParOf" srcId="{1A2631A0-0487-4877-8E4F-2088185E2395}" destId="{FA3EF2EF-F0A9-4FF1-8207-CC116B173061}" srcOrd="3" destOrd="0" presId="urn:microsoft.com/office/officeart/2018/5/layout/IconCircleLabelList"/>
    <dgm:cxn modelId="{98ECB9A5-CE43-48E0-AF56-E63B433B6CBD}" type="presParOf" srcId="{52C602FA-35F9-4DCC-BCAA-3F71EC850CEF}" destId="{804FE402-DEC8-4A50-B01E-5ADC20ED28CA}" srcOrd="9" destOrd="0" presId="urn:microsoft.com/office/officeart/2018/5/layout/IconCircleLabelList"/>
    <dgm:cxn modelId="{C74B9CC7-A94A-4B2D-A80B-8C2FDB3DB362}" type="presParOf" srcId="{52C602FA-35F9-4DCC-BCAA-3F71EC850CEF}" destId="{DFEA55F7-6DD9-4E7F-8AA5-9B8349B33991}" srcOrd="10" destOrd="0" presId="urn:microsoft.com/office/officeart/2018/5/layout/IconCircleLabelList"/>
    <dgm:cxn modelId="{2CD7D981-5EFA-4AF1-972B-B8997F65E47E}" type="presParOf" srcId="{DFEA55F7-6DD9-4E7F-8AA5-9B8349B33991}" destId="{952DBF14-B2D1-4314-8129-FF9EE687B220}" srcOrd="0" destOrd="0" presId="urn:microsoft.com/office/officeart/2018/5/layout/IconCircleLabelList"/>
    <dgm:cxn modelId="{4DBC66CD-96AC-4DAF-B458-9535F2DF383F}" type="presParOf" srcId="{DFEA55F7-6DD9-4E7F-8AA5-9B8349B33991}" destId="{CF315278-EA3B-46C4-941D-C99B87C3EE55}" srcOrd="1" destOrd="0" presId="urn:microsoft.com/office/officeart/2018/5/layout/IconCircleLabelList"/>
    <dgm:cxn modelId="{BA13733E-D35A-4148-8B0D-F7EDAF9E0AF2}" type="presParOf" srcId="{DFEA55F7-6DD9-4E7F-8AA5-9B8349B33991}" destId="{0135CAA8-C1DC-4319-848B-DA8417F3B2B2}" srcOrd="2" destOrd="0" presId="urn:microsoft.com/office/officeart/2018/5/layout/IconCircleLabelList"/>
    <dgm:cxn modelId="{D0130C02-FCE0-40DB-B057-E56DDA54A4D1}" type="presParOf" srcId="{DFEA55F7-6DD9-4E7F-8AA5-9B8349B33991}" destId="{4FB9AD1C-6663-4FA9-85E5-8F7A41D16827}" srcOrd="3" destOrd="0" presId="urn:microsoft.com/office/officeart/2018/5/layout/IconCircleLabelList"/>
    <dgm:cxn modelId="{EB30217D-3904-4AF0-AAFB-3F33A778488E}" type="presParOf" srcId="{52C602FA-35F9-4DCC-BCAA-3F71EC850CEF}" destId="{6262F314-81BF-474E-833D-4CEC5D29CD38}" srcOrd="11" destOrd="0" presId="urn:microsoft.com/office/officeart/2018/5/layout/IconCircleLabelList"/>
    <dgm:cxn modelId="{D8C450FA-7DE0-4FF1-BE6E-E0D28108F2F2}" type="presParOf" srcId="{52C602FA-35F9-4DCC-BCAA-3F71EC850CEF}" destId="{DDC83998-AF15-4B03-9DB7-5516262AEA2B}" srcOrd="12" destOrd="0" presId="urn:microsoft.com/office/officeart/2018/5/layout/IconCircleLabelList"/>
    <dgm:cxn modelId="{EB1B6790-9B9A-494E-829A-F3E7FEC635EC}" type="presParOf" srcId="{DDC83998-AF15-4B03-9DB7-5516262AEA2B}" destId="{E02AF827-74B6-432D-8E52-91ECA789C174}" srcOrd="0" destOrd="0" presId="urn:microsoft.com/office/officeart/2018/5/layout/IconCircleLabelList"/>
    <dgm:cxn modelId="{CDC7C20F-1517-4496-A82C-0B1AF3124B44}" type="presParOf" srcId="{DDC83998-AF15-4B03-9DB7-5516262AEA2B}" destId="{9BBD744A-BCEE-4896-982D-4C169AF0D29F}" srcOrd="1" destOrd="0" presId="urn:microsoft.com/office/officeart/2018/5/layout/IconCircleLabelList"/>
    <dgm:cxn modelId="{5F2F34E8-5B9F-4678-AACF-BE87C9D6BD8A}" type="presParOf" srcId="{DDC83998-AF15-4B03-9DB7-5516262AEA2B}" destId="{4874C21C-624B-4248-975F-65732304C2A6}" srcOrd="2" destOrd="0" presId="urn:microsoft.com/office/officeart/2018/5/layout/IconCircleLabelList"/>
    <dgm:cxn modelId="{13E142BA-C271-4C77-8176-67E47AC3C61C}" type="presParOf" srcId="{DDC83998-AF15-4B03-9DB7-5516262AEA2B}" destId="{1A9C4220-D68E-4F1A-AD61-DDDAB4EB317E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2B7652C-DB9E-467C-BC0B-8F3DA24B204F}" type="doc">
      <dgm:prSet loTypeId="urn:microsoft.com/office/officeart/2005/8/layout/process5" loCatId="process" qsTypeId="urn:microsoft.com/office/officeart/2005/8/quickstyle/simple2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284E990C-CE94-42A2-A224-DECF81BF4FF0}">
      <dgm:prSet/>
      <dgm:spPr/>
      <dgm:t>
        <a:bodyPr/>
        <a:lstStyle/>
        <a:p>
          <a:r>
            <a:rPr lang="en-IN"/>
            <a:t>Devise the model through the existing data set to retain the customer and </a:t>
          </a:r>
          <a:endParaRPr lang="en-US"/>
        </a:p>
      </dgm:t>
    </dgm:pt>
    <dgm:pt modelId="{14A9BB3C-14DA-4BD6-A0F7-87C80DA3E048}" type="parTrans" cxnId="{034FD822-B9FB-45FE-985F-5F82EB881FED}">
      <dgm:prSet/>
      <dgm:spPr/>
      <dgm:t>
        <a:bodyPr/>
        <a:lstStyle/>
        <a:p>
          <a:endParaRPr lang="en-US"/>
        </a:p>
      </dgm:t>
    </dgm:pt>
    <dgm:pt modelId="{E496AE0D-8920-487F-8C86-69FE13D61FBE}" type="sibTrans" cxnId="{034FD822-B9FB-45FE-985F-5F82EB881FED}">
      <dgm:prSet/>
      <dgm:spPr/>
      <dgm:t>
        <a:bodyPr/>
        <a:lstStyle/>
        <a:p>
          <a:endParaRPr lang="en-US"/>
        </a:p>
      </dgm:t>
    </dgm:pt>
    <dgm:pt modelId="{2C2BA423-F187-46DE-B798-C20A0F92DE97}">
      <dgm:prSet/>
      <dgm:spPr/>
      <dgm:t>
        <a:bodyPr/>
        <a:lstStyle/>
        <a:p>
          <a:r>
            <a:rPr lang="en-IN"/>
            <a:t>To understand the behaviour of the customers to understand the purchase/shopping intention  </a:t>
          </a:r>
          <a:endParaRPr lang="en-US"/>
        </a:p>
      </dgm:t>
    </dgm:pt>
    <dgm:pt modelId="{82548623-C697-494A-9D56-CD4DE3DEFA38}" type="parTrans" cxnId="{B790A388-6FAE-47F4-A344-D74173996EB3}">
      <dgm:prSet/>
      <dgm:spPr/>
      <dgm:t>
        <a:bodyPr/>
        <a:lstStyle/>
        <a:p>
          <a:endParaRPr lang="en-US"/>
        </a:p>
      </dgm:t>
    </dgm:pt>
    <dgm:pt modelId="{DF95220A-9766-4604-BAC5-01DD54791F1C}" type="sibTrans" cxnId="{B790A388-6FAE-47F4-A344-D74173996EB3}">
      <dgm:prSet/>
      <dgm:spPr/>
      <dgm:t>
        <a:bodyPr/>
        <a:lstStyle/>
        <a:p>
          <a:endParaRPr lang="en-US"/>
        </a:p>
      </dgm:t>
    </dgm:pt>
    <dgm:pt modelId="{3FA3E59F-4264-40B5-89E4-C6B562705F7A}" type="pres">
      <dgm:prSet presAssocID="{32B7652C-DB9E-467C-BC0B-8F3DA24B204F}" presName="diagram" presStyleCnt="0">
        <dgm:presLayoutVars>
          <dgm:dir/>
          <dgm:resizeHandles val="exact"/>
        </dgm:presLayoutVars>
      </dgm:prSet>
      <dgm:spPr/>
    </dgm:pt>
    <dgm:pt modelId="{E493E97D-16EC-4662-AF66-992F9EBD3034}" type="pres">
      <dgm:prSet presAssocID="{284E990C-CE94-42A2-A224-DECF81BF4FF0}" presName="node" presStyleLbl="node1" presStyleIdx="0" presStyleCnt="2">
        <dgm:presLayoutVars>
          <dgm:bulletEnabled val="1"/>
        </dgm:presLayoutVars>
      </dgm:prSet>
      <dgm:spPr/>
    </dgm:pt>
    <dgm:pt modelId="{2D995079-4D80-4347-B503-8858D7F1D9FB}" type="pres">
      <dgm:prSet presAssocID="{E496AE0D-8920-487F-8C86-69FE13D61FBE}" presName="sibTrans" presStyleLbl="sibTrans2D1" presStyleIdx="0" presStyleCnt="1"/>
      <dgm:spPr/>
    </dgm:pt>
    <dgm:pt modelId="{F10688B2-A534-4278-B7D0-39C14893205A}" type="pres">
      <dgm:prSet presAssocID="{E496AE0D-8920-487F-8C86-69FE13D61FBE}" presName="connectorText" presStyleLbl="sibTrans2D1" presStyleIdx="0" presStyleCnt="1"/>
      <dgm:spPr/>
    </dgm:pt>
    <dgm:pt modelId="{C1310FBB-7E75-4667-9219-C31F91AC7859}" type="pres">
      <dgm:prSet presAssocID="{2C2BA423-F187-46DE-B798-C20A0F92DE97}" presName="node" presStyleLbl="node1" presStyleIdx="1" presStyleCnt="2">
        <dgm:presLayoutVars>
          <dgm:bulletEnabled val="1"/>
        </dgm:presLayoutVars>
      </dgm:prSet>
      <dgm:spPr/>
    </dgm:pt>
  </dgm:ptLst>
  <dgm:cxnLst>
    <dgm:cxn modelId="{034FD822-B9FB-45FE-985F-5F82EB881FED}" srcId="{32B7652C-DB9E-467C-BC0B-8F3DA24B204F}" destId="{284E990C-CE94-42A2-A224-DECF81BF4FF0}" srcOrd="0" destOrd="0" parTransId="{14A9BB3C-14DA-4BD6-A0F7-87C80DA3E048}" sibTransId="{E496AE0D-8920-487F-8C86-69FE13D61FBE}"/>
    <dgm:cxn modelId="{719EF665-7CE8-4B98-A901-869BE9CA0CC2}" type="presOf" srcId="{E496AE0D-8920-487F-8C86-69FE13D61FBE}" destId="{2D995079-4D80-4347-B503-8858D7F1D9FB}" srcOrd="0" destOrd="0" presId="urn:microsoft.com/office/officeart/2005/8/layout/process5"/>
    <dgm:cxn modelId="{B790A388-6FAE-47F4-A344-D74173996EB3}" srcId="{32B7652C-DB9E-467C-BC0B-8F3DA24B204F}" destId="{2C2BA423-F187-46DE-B798-C20A0F92DE97}" srcOrd="1" destOrd="0" parTransId="{82548623-C697-494A-9D56-CD4DE3DEFA38}" sibTransId="{DF95220A-9766-4604-BAC5-01DD54791F1C}"/>
    <dgm:cxn modelId="{45B8C989-1B55-4F4C-9BEA-CB02A0FEA5B8}" type="presOf" srcId="{284E990C-CE94-42A2-A224-DECF81BF4FF0}" destId="{E493E97D-16EC-4662-AF66-992F9EBD3034}" srcOrd="0" destOrd="0" presId="urn:microsoft.com/office/officeart/2005/8/layout/process5"/>
    <dgm:cxn modelId="{35A70FD8-2D57-4720-8E8A-EC3A604EE465}" type="presOf" srcId="{32B7652C-DB9E-467C-BC0B-8F3DA24B204F}" destId="{3FA3E59F-4264-40B5-89E4-C6B562705F7A}" srcOrd="0" destOrd="0" presId="urn:microsoft.com/office/officeart/2005/8/layout/process5"/>
    <dgm:cxn modelId="{9E046DDB-D254-49EA-9A56-A8CEC98CBDC6}" type="presOf" srcId="{2C2BA423-F187-46DE-B798-C20A0F92DE97}" destId="{C1310FBB-7E75-4667-9219-C31F91AC7859}" srcOrd="0" destOrd="0" presId="urn:microsoft.com/office/officeart/2005/8/layout/process5"/>
    <dgm:cxn modelId="{85B9FADD-5D80-467C-AF98-A94095FC626D}" type="presOf" srcId="{E496AE0D-8920-487F-8C86-69FE13D61FBE}" destId="{F10688B2-A534-4278-B7D0-39C14893205A}" srcOrd="1" destOrd="0" presId="urn:microsoft.com/office/officeart/2005/8/layout/process5"/>
    <dgm:cxn modelId="{B56A2C40-7814-4191-88BC-66F541CD9CF0}" type="presParOf" srcId="{3FA3E59F-4264-40B5-89E4-C6B562705F7A}" destId="{E493E97D-16EC-4662-AF66-992F9EBD3034}" srcOrd="0" destOrd="0" presId="urn:microsoft.com/office/officeart/2005/8/layout/process5"/>
    <dgm:cxn modelId="{A32E474A-1F8C-45C5-8485-AD22078FFE88}" type="presParOf" srcId="{3FA3E59F-4264-40B5-89E4-C6B562705F7A}" destId="{2D995079-4D80-4347-B503-8858D7F1D9FB}" srcOrd="1" destOrd="0" presId="urn:microsoft.com/office/officeart/2005/8/layout/process5"/>
    <dgm:cxn modelId="{4A9AE9B8-6648-4B77-93F8-D01C6DEA33CF}" type="presParOf" srcId="{2D995079-4D80-4347-B503-8858D7F1D9FB}" destId="{F10688B2-A534-4278-B7D0-39C14893205A}" srcOrd="0" destOrd="0" presId="urn:microsoft.com/office/officeart/2005/8/layout/process5"/>
    <dgm:cxn modelId="{18586626-5910-4339-8633-7F60DD943B65}" type="presParOf" srcId="{3FA3E59F-4264-40B5-89E4-C6B562705F7A}" destId="{C1310FBB-7E75-4667-9219-C31F91AC7859}" srcOrd="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1E72A4-DB59-45AB-BBC5-9FA73CBA694B}" type="doc">
      <dgm:prSet loTypeId="urn:microsoft.com/office/officeart/2016/7/layout/RepeatingBendingProcessNew" loCatId="process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12D0FB3-97CF-4316-A6F6-53DCB22345D3}">
      <dgm:prSet/>
      <dgm:spPr/>
      <dgm:t>
        <a:bodyPr/>
        <a:lstStyle/>
        <a:p>
          <a:r>
            <a:rPr lang="en-US" dirty="0"/>
            <a:t>Validate  shape of data</a:t>
          </a:r>
        </a:p>
      </dgm:t>
    </dgm:pt>
    <dgm:pt modelId="{0EF1480B-E084-43FF-AC69-AD5409AD7C28}" type="parTrans" cxnId="{B345D47F-459F-4316-B3F9-F35290B69D75}">
      <dgm:prSet/>
      <dgm:spPr/>
      <dgm:t>
        <a:bodyPr/>
        <a:lstStyle/>
        <a:p>
          <a:endParaRPr lang="en-US"/>
        </a:p>
      </dgm:t>
    </dgm:pt>
    <dgm:pt modelId="{78D70428-570D-4494-A438-728532C53259}" type="sibTrans" cxnId="{B345D47F-459F-4316-B3F9-F35290B69D75}">
      <dgm:prSet/>
      <dgm:spPr/>
      <dgm:t>
        <a:bodyPr/>
        <a:lstStyle/>
        <a:p>
          <a:endParaRPr lang="en-US"/>
        </a:p>
      </dgm:t>
    </dgm:pt>
    <dgm:pt modelId="{25595D75-55D1-4FE2-869F-6418FB406B17}">
      <dgm:prSet/>
      <dgm:spPr/>
      <dgm:t>
        <a:bodyPr/>
        <a:lstStyle/>
        <a:p>
          <a:r>
            <a:rPr lang="en-US" dirty="0"/>
            <a:t>Find data types</a:t>
          </a:r>
        </a:p>
      </dgm:t>
    </dgm:pt>
    <dgm:pt modelId="{A5DB22E1-D8BA-4198-8B60-4B43758A44D8}" type="parTrans" cxnId="{0E130336-307E-45BD-AFB7-B3FABA7D6138}">
      <dgm:prSet/>
      <dgm:spPr/>
      <dgm:t>
        <a:bodyPr/>
        <a:lstStyle/>
        <a:p>
          <a:endParaRPr lang="en-US"/>
        </a:p>
      </dgm:t>
    </dgm:pt>
    <dgm:pt modelId="{150F0FCD-B5D6-44ED-ABBE-979601BDEB23}" type="sibTrans" cxnId="{0E130336-307E-45BD-AFB7-B3FABA7D6138}">
      <dgm:prSet/>
      <dgm:spPr/>
      <dgm:t>
        <a:bodyPr/>
        <a:lstStyle/>
        <a:p>
          <a:endParaRPr lang="en-US"/>
        </a:p>
      </dgm:t>
    </dgm:pt>
    <dgm:pt modelId="{E7438A01-000C-4865-9E2C-89849EDC3C99}">
      <dgm:prSet/>
      <dgm:spPr/>
      <dgm:t>
        <a:bodyPr/>
        <a:lstStyle/>
        <a:p>
          <a:r>
            <a:rPr lang="en-US" dirty="0"/>
            <a:t>Null values Identification  </a:t>
          </a:r>
        </a:p>
      </dgm:t>
    </dgm:pt>
    <dgm:pt modelId="{BEA350C3-C272-404E-9EE3-2B18777629E1}" type="parTrans" cxnId="{61BE7236-65DE-4D2B-AAFB-22B26D402D5E}">
      <dgm:prSet/>
      <dgm:spPr/>
      <dgm:t>
        <a:bodyPr/>
        <a:lstStyle/>
        <a:p>
          <a:endParaRPr lang="en-US"/>
        </a:p>
      </dgm:t>
    </dgm:pt>
    <dgm:pt modelId="{3F6926B5-15C2-4CD0-AC25-C7F07A66738C}" type="sibTrans" cxnId="{61BE7236-65DE-4D2B-AAFB-22B26D402D5E}">
      <dgm:prSet/>
      <dgm:spPr/>
      <dgm:t>
        <a:bodyPr/>
        <a:lstStyle/>
        <a:p>
          <a:endParaRPr lang="en-US"/>
        </a:p>
      </dgm:t>
    </dgm:pt>
    <dgm:pt modelId="{D8B2C383-A9D8-4006-80BF-BA4CC682A701}">
      <dgm:prSet/>
      <dgm:spPr/>
      <dgm:t>
        <a:bodyPr/>
        <a:lstStyle/>
        <a:p>
          <a:r>
            <a:rPr lang="en-US"/>
            <a:t>Checking description </a:t>
          </a:r>
        </a:p>
      </dgm:t>
    </dgm:pt>
    <dgm:pt modelId="{6D206421-9216-49EE-B5C3-778D1DCFCC0F}" type="parTrans" cxnId="{1160B65E-BC42-4942-86B7-AA8B68A84F99}">
      <dgm:prSet/>
      <dgm:spPr/>
      <dgm:t>
        <a:bodyPr/>
        <a:lstStyle/>
        <a:p>
          <a:endParaRPr lang="en-US"/>
        </a:p>
      </dgm:t>
    </dgm:pt>
    <dgm:pt modelId="{70865A82-EE00-497F-ABFB-626309547C5D}" type="sibTrans" cxnId="{1160B65E-BC42-4942-86B7-AA8B68A84F99}">
      <dgm:prSet/>
      <dgm:spPr/>
      <dgm:t>
        <a:bodyPr/>
        <a:lstStyle/>
        <a:p>
          <a:endParaRPr lang="en-US"/>
        </a:p>
      </dgm:t>
    </dgm:pt>
    <dgm:pt modelId="{EF5F1F06-722E-4FC6-ADAA-FAC79E4ACAD0}">
      <dgm:prSet/>
      <dgm:spPr/>
      <dgm:t>
        <a:bodyPr/>
        <a:lstStyle/>
        <a:p>
          <a:r>
            <a:rPr lang="en-US"/>
            <a:t>Displaying values in terms of percentage.</a:t>
          </a:r>
        </a:p>
      </dgm:t>
    </dgm:pt>
    <dgm:pt modelId="{8C0A9815-F6E1-4C52-83BB-B8E176896B3B}" type="parTrans" cxnId="{99E76990-4025-42E0-9DD3-F889716B0731}">
      <dgm:prSet/>
      <dgm:spPr/>
      <dgm:t>
        <a:bodyPr/>
        <a:lstStyle/>
        <a:p>
          <a:endParaRPr lang="en-US"/>
        </a:p>
      </dgm:t>
    </dgm:pt>
    <dgm:pt modelId="{D32DA1A9-96E8-48A3-93C1-F70D9040CF59}" type="sibTrans" cxnId="{99E76990-4025-42E0-9DD3-F889716B0731}">
      <dgm:prSet/>
      <dgm:spPr/>
      <dgm:t>
        <a:bodyPr/>
        <a:lstStyle/>
        <a:p>
          <a:endParaRPr lang="en-US"/>
        </a:p>
      </dgm:t>
    </dgm:pt>
    <dgm:pt modelId="{5F54B326-EFFE-4AC9-A317-BA3406873510}">
      <dgm:prSet/>
      <dgm:spPr/>
      <dgm:t>
        <a:bodyPr/>
        <a:lstStyle/>
        <a:p>
          <a:r>
            <a:rPr lang="en-US"/>
            <a:t>Perform Count plot </a:t>
          </a:r>
        </a:p>
      </dgm:t>
    </dgm:pt>
    <dgm:pt modelId="{F00436B0-D6E0-4C8E-8892-5F71996BAA17}" type="parTrans" cxnId="{462E338B-3F39-44A0-A1E6-CEDF30854BBE}">
      <dgm:prSet/>
      <dgm:spPr/>
      <dgm:t>
        <a:bodyPr/>
        <a:lstStyle/>
        <a:p>
          <a:endParaRPr lang="en-US"/>
        </a:p>
      </dgm:t>
    </dgm:pt>
    <dgm:pt modelId="{89EE7447-0E84-4116-A3A4-D8690FF4E587}" type="sibTrans" cxnId="{462E338B-3F39-44A0-A1E6-CEDF30854BBE}">
      <dgm:prSet/>
      <dgm:spPr/>
      <dgm:t>
        <a:bodyPr/>
        <a:lstStyle/>
        <a:p>
          <a:endParaRPr lang="en-US"/>
        </a:p>
      </dgm:t>
    </dgm:pt>
    <dgm:pt modelId="{B65C88FC-F82C-45CB-AA4C-1125C6DDF209}">
      <dgm:prSet/>
      <dgm:spPr/>
      <dgm:t>
        <a:bodyPr/>
        <a:lstStyle/>
        <a:p>
          <a:r>
            <a:rPr lang="en-US"/>
            <a:t>Bivariate</a:t>
          </a:r>
        </a:p>
      </dgm:t>
    </dgm:pt>
    <dgm:pt modelId="{A2E18205-B76A-45F4-BEC6-42435CAF4F93}" type="parTrans" cxnId="{83F37070-ABC9-4DDF-A477-0DD551C71880}">
      <dgm:prSet/>
      <dgm:spPr/>
      <dgm:t>
        <a:bodyPr/>
        <a:lstStyle/>
        <a:p>
          <a:endParaRPr lang="en-US"/>
        </a:p>
      </dgm:t>
    </dgm:pt>
    <dgm:pt modelId="{CB9A9064-D263-48FA-BB50-D0C7303C5B46}" type="sibTrans" cxnId="{83F37070-ABC9-4DDF-A477-0DD551C71880}">
      <dgm:prSet/>
      <dgm:spPr/>
      <dgm:t>
        <a:bodyPr/>
        <a:lstStyle/>
        <a:p>
          <a:endParaRPr lang="en-US"/>
        </a:p>
      </dgm:t>
    </dgm:pt>
    <dgm:pt modelId="{4FC2CF1A-6617-48F6-BD79-AB346380DF4F}" type="pres">
      <dgm:prSet presAssocID="{951E72A4-DB59-45AB-BBC5-9FA73CBA694B}" presName="Name0" presStyleCnt="0">
        <dgm:presLayoutVars>
          <dgm:dir/>
          <dgm:resizeHandles val="exact"/>
        </dgm:presLayoutVars>
      </dgm:prSet>
      <dgm:spPr/>
    </dgm:pt>
    <dgm:pt modelId="{BF23B592-51D3-4C29-9F7F-33073CDD5F1D}" type="pres">
      <dgm:prSet presAssocID="{612D0FB3-97CF-4316-A6F6-53DCB22345D3}" presName="node" presStyleLbl="node1" presStyleIdx="0" presStyleCnt="7">
        <dgm:presLayoutVars>
          <dgm:bulletEnabled val="1"/>
        </dgm:presLayoutVars>
      </dgm:prSet>
      <dgm:spPr/>
    </dgm:pt>
    <dgm:pt modelId="{BCED68A8-B4C4-40A2-B044-F1FF0D08D4C2}" type="pres">
      <dgm:prSet presAssocID="{78D70428-570D-4494-A438-728532C53259}" presName="sibTrans" presStyleLbl="sibTrans1D1" presStyleIdx="0" presStyleCnt="6"/>
      <dgm:spPr/>
    </dgm:pt>
    <dgm:pt modelId="{65497982-BD8D-492C-A9F0-5D2897EA9B68}" type="pres">
      <dgm:prSet presAssocID="{78D70428-570D-4494-A438-728532C53259}" presName="connectorText" presStyleLbl="sibTrans1D1" presStyleIdx="0" presStyleCnt="6"/>
      <dgm:spPr/>
    </dgm:pt>
    <dgm:pt modelId="{52AE0D95-BBC7-49D5-9789-11FB8F68C5ED}" type="pres">
      <dgm:prSet presAssocID="{25595D75-55D1-4FE2-869F-6418FB406B17}" presName="node" presStyleLbl="node1" presStyleIdx="1" presStyleCnt="7">
        <dgm:presLayoutVars>
          <dgm:bulletEnabled val="1"/>
        </dgm:presLayoutVars>
      </dgm:prSet>
      <dgm:spPr/>
    </dgm:pt>
    <dgm:pt modelId="{450BB3D0-BCEE-4BC7-B713-939F7E21F196}" type="pres">
      <dgm:prSet presAssocID="{150F0FCD-B5D6-44ED-ABBE-979601BDEB23}" presName="sibTrans" presStyleLbl="sibTrans1D1" presStyleIdx="1" presStyleCnt="6"/>
      <dgm:spPr/>
    </dgm:pt>
    <dgm:pt modelId="{CCAAC126-A1FC-4C56-8D4F-5617DAD7EDA3}" type="pres">
      <dgm:prSet presAssocID="{150F0FCD-B5D6-44ED-ABBE-979601BDEB23}" presName="connectorText" presStyleLbl="sibTrans1D1" presStyleIdx="1" presStyleCnt="6"/>
      <dgm:spPr/>
    </dgm:pt>
    <dgm:pt modelId="{8EC3B948-841F-48B6-9942-3E7CAD4C02DB}" type="pres">
      <dgm:prSet presAssocID="{E7438A01-000C-4865-9E2C-89849EDC3C99}" presName="node" presStyleLbl="node1" presStyleIdx="2" presStyleCnt="7">
        <dgm:presLayoutVars>
          <dgm:bulletEnabled val="1"/>
        </dgm:presLayoutVars>
      </dgm:prSet>
      <dgm:spPr/>
    </dgm:pt>
    <dgm:pt modelId="{24232AE2-6660-4634-85CB-A2056F664BA1}" type="pres">
      <dgm:prSet presAssocID="{3F6926B5-15C2-4CD0-AC25-C7F07A66738C}" presName="sibTrans" presStyleLbl="sibTrans1D1" presStyleIdx="2" presStyleCnt="6"/>
      <dgm:spPr/>
    </dgm:pt>
    <dgm:pt modelId="{4C0F41C8-30D3-4948-91BF-4CB0A04BD18F}" type="pres">
      <dgm:prSet presAssocID="{3F6926B5-15C2-4CD0-AC25-C7F07A66738C}" presName="connectorText" presStyleLbl="sibTrans1D1" presStyleIdx="2" presStyleCnt="6"/>
      <dgm:spPr/>
    </dgm:pt>
    <dgm:pt modelId="{A26845E0-3A12-4789-9784-244E11FA305D}" type="pres">
      <dgm:prSet presAssocID="{D8B2C383-A9D8-4006-80BF-BA4CC682A701}" presName="node" presStyleLbl="node1" presStyleIdx="3" presStyleCnt="7">
        <dgm:presLayoutVars>
          <dgm:bulletEnabled val="1"/>
        </dgm:presLayoutVars>
      </dgm:prSet>
      <dgm:spPr/>
    </dgm:pt>
    <dgm:pt modelId="{0DB1328B-EE03-47DD-858B-14734C8AF76F}" type="pres">
      <dgm:prSet presAssocID="{70865A82-EE00-497F-ABFB-626309547C5D}" presName="sibTrans" presStyleLbl="sibTrans1D1" presStyleIdx="3" presStyleCnt="6"/>
      <dgm:spPr/>
    </dgm:pt>
    <dgm:pt modelId="{318E01D7-A344-4F0B-9849-A5051A114714}" type="pres">
      <dgm:prSet presAssocID="{70865A82-EE00-497F-ABFB-626309547C5D}" presName="connectorText" presStyleLbl="sibTrans1D1" presStyleIdx="3" presStyleCnt="6"/>
      <dgm:spPr/>
    </dgm:pt>
    <dgm:pt modelId="{0CF5CCB9-BC88-455F-8C3D-20C5606E5020}" type="pres">
      <dgm:prSet presAssocID="{EF5F1F06-722E-4FC6-ADAA-FAC79E4ACAD0}" presName="node" presStyleLbl="node1" presStyleIdx="4" presStyleCnt="7">
        <dgm:presLayoutVars>
          <dgm:bulletEnabled val="1"/>
        </dgm:presLayoutVars>
      </dgm:prSet>
      <dgm:spPr/>
    </dgm:pt>
    <dgm:pt modelId="{4A787881-E6D1-4AEF-B471-5FE404E002CB}" type="pres">
      <dgm:prSet presAssocID="{D32DA1A9-96E8-48A3-93C1-F70D9040CF59}" presName="sibTrans" presStyleLbl="sibTrans1D1" presStyleIdx="4" presStyleCnt="6"/>
      <dgm:spPr/>
    </dgm:pt>
    <dgm:pt modelId="{E3C0C811-96DD-4DC6-BA89-A91145D0703F}" type="pres">
      <dgm:prSet presAssocID="{D32DA1A9-96E8-48A3-93C1-F70D9040CF59}" presName="connectorText" presStyleLbl="sibTrans1D1" presStyleIdx="4" presStyleCnt="6"/>
      <dgm:spPr/>
    </dgm:pt>
    <dgm:pt modelId="{6577AC85-00E3-4E53-B438-7F557D5C4C11}" type="pres">
      <dgm:prSet presAssocID="{5F54B326-EFFE-4AC9-A317-BA3406873510}" presName="node" presStyleLbl="node1" presStyleIdx="5" presStyleCnt="7">
        <dgm:presLayoutVars>
          <dgm:bulletEnabled val="1"/>
        </dgm:presLayoutVars>
      </dgm:prSet>
      <dgm:spPr/>
    </dgm:pt>
    <dgm:pt modelId="{C0E13E6A-B530-452C-AEDC-D24B46B1379C}" type="pres">
      <dgm:prSet presAssocID="{89EE7447-0E84-4116-A3A4-D8690FF4E587}" presName="sibTrans" presStyleLbl="sibTrans1D1" presStyleIdx="5" presStyleCnt="6"/>
      <dgm:spPr/>
    </dgm:pt>
    <dgm:pt modelId="{D05477AA-143F-49DA-AB76-A36B05D9E8A0}" type="pres">
      <dgm:prSet presAssocID="{89EE7447-0E84-4116-A3A4-D8690FF4E587}" presName="connectorText" presStyleLbl="sibTrans1D1" presStyleIdx="5" presStyleCnt="6"/>
      <dgm:spPr/>
    </dgm:pt>
    <dgm:pt modelId="{06396B5F-2E9E-404B-AABB-B59D18B1D388}" type="pres">
      <dgm:prSet presAssocID="{B65C88FC-F82C-45CB-AA4C-1125C6DDF209}" presName="node" presStyleLbl="node1" presStyleIdx="6" presStyleCnt="7">
        <dgm:presLayoutVars>
          <dgm:bulletEnabled val="1"/>
        </dgm:presLayoutVars>
      </dgm:prSet>
      <dgm:spPr/>
    </dgm:pt>
  </dgm:ptLst>
  <dgm:cxnLst>
    <dgm:cxn modelId="{39AD8405-AB2B-4D02-831B-ADDF9AC6C1D7}" type="presOf" srcId="{70865A82-EE00-497F-ABFB-626309547C5D}" destId="{0DB1328B-EE03-47DD-858B-14734C8AF76F}" srcOrd="0" destOrd="0" presId="urn:microsoft.com/office/officeart/2016/7/layout/RepeatingBendingProcessNew"/>
    <dgm:cxn modelId="{C5158707-2C75-47F4-B616-6B3EF73EF214}" type="presOf" srcId="{951E72A4-DB59-45AB-BBC5-9FA73CBA694B}" destId="{4FC2CF1A-6617-48F6-BD79-AB346380DF4F}" srcOrd="0" destOrd="0" presId="urn:microsoft.com/office/officeart/2016/7/layout/RepeatingBendingProcessNew"/>
    <dgm:cxn modelId="{37061F0A-1DAA-4D0F-B06C-AC44B4A3156B}" type="presOf" srcId="{150F0FCD-B5D6-44ED-ABBE-979601BDEB23}" destId="{CCAAC126-A1FC-4C56-8D4F-5617DAD7EDA3}" srcOrd="1" destOrd="0" presId="urn:microsoft.com/office/officeart/2016/7/layout/RepeatingBendingProcessNew"/>
    <dgm:cxn modelId="{2E91B92A-E283-49A4-92C1-CCC494EABBD3}" type="presOf" srcId="{D32DA1A9-96E8-48A3-93C1-F70D9040CF59}" destId="{4A787881-E6D1-4AEF-B471-5FE404E002CB}" srcOrd="0" destOrd="0" presId="urn:microsoft.com/office/officeart/2016/7/layout/RepeatingBendingProcessNew"/>
    <dgm:cxn modelId="{9B6C2833-7BBC-4480-9971-09A82CEF5EDF}" type="presOf" srcId="{3F6926B5-15C2-4CD0-AC25-C7F07A66738C}" destId="{24232AE2-6660-4634-85CB-A2056F664BA1}" srcOrd="0" destOrd="0" presId="urn:microsoft.com/office/officeart/2016/7/layout/RepeatingBendingProcessNew"/>
    <dgm:cxn modelId="{D87CFD34-E6C9-449C-9D7A-6022A2FBB01F}" type="presOf" srcId="{5F54B326-EFFE-4AC9-A317-BA3406873510}" destId="{6577AC85-00E3-4E53-B438-7F557D5C4C11}" srcOrd="0" destOrd="0" presId="urn:microsoft.com/office/officeart/2016/7/layout/RepeatingBendingProcessNew"/>
    <dgm:cxn modelId="{D67D0935-8F96-4920-8CB6-9BEAC4E0C8B3}" type="presOf" srcId="{89EE7447-0E84-4116-A3A4-D8690FF4E587}" destId="{C0E13E6A-B530-452C-AEDC-D24B46B1379C}" srcOrd="0" destOrd="0" presId="urn:microsoft.com/office/officeart/2016/7/layout/RepeatingBendingProcessNew"/>
    <dgm:cxn modelId="{0E130336-307E-45BD-AFB7-B3FABA7D6138}" srcId="{951E72A4-DB59-45AB-BBC5-9FA73CBA694B}" destId="{25595D75-55D1-4FE2-869F-6418FB406B17}" srcOrd="1" destOrd="0" parTransId="{A5DB22E1-D8BA-4198-8B60-4B43758A44D8}" sibTransId="{150F0FCD-B5D6-44ED-ABBE-979601BDEB23}"/>
    <dgm:cxn modelId="{61BE7236-65DE-4D2B-AAFB-22B26D402D5E}" srcId="{951E72A4-DB59-45AB-BBC5-9FA73CBA694B}" destId="{E7438A01-000C-4865-9E2C-89849EDC3C99}" srcOrd="2" destOrd="0" parTransId="{BEA350C3-C272-404E-9EE3-2B18777629E1}" sibTransId="{3F6926B5-15C2-4CD0-AC25-C7F07A66738C}"/>
    <dgm:cxn modelId="{1160B65E-BC42-4942-86B7-AA8B68A84F99}" srcId="{951E72A4-DB59-45AB-BBC5-9FA73CBA694B}" destId="{D8B2C383-A9D8-4006-80BF-BA4CC682A701}" srcOrd="3" destOrd="0" parTransId="{6D206421-9216-49EE-B5C3-778D1DCFCC0F}" sibTransId="{70865A82-EE00-497F-ABFB-626309547C5D}"/>
    <dgm:cxn modelId="{D7C49444-C5BC-400B-82B2-1A2630BB5F9F}" type="presOf" srcId="{3F6926B5-15C2-4CD0-AC25-C7F07A66738C}" destId="{4C0F41C8-30D3-4948-91BF-4CB0A04BD18F}" srcOrd="1" destOrd="0" presId="urn:microsoft.com/office/officeart/2016/7/layout/RepeatingBendingProcessNew"/>
    <dgm:cxn modelId="{5127EA45-EBC1-4252-9931-06443AF52F6E}" type="presOf" srcId="{E7438A01-000C-4865-9E2C-89849EDC3C99}" destId="{8EC3B948-841F-48B6-9942-3E7CAD4C02DB}" srcOrd="0" destOrd="0" presId="urn:microsoft.com/office/officeart/2016/7/layout/RepeatingBendingProcessNew"/>
    <dgm:cxn modelId="{55FD5266-60BD-4CD8-B1EF-AC46B4DF2005}" type="presOf" srcId="{EF5F1F06-722E-4FC6-ADAA-FAC79E4ACAD0}" destId="{0CF5CCB9-BC88-455F-8C3D-20C5606E5020}" srcOrd="0" destOrd="0" presId="urn:microsoft.com/office/officeart/2016/7/layout/RepeatingBendingProcessNew"/>
    <dgm:cxn modelId="{83F37070-ABC9-4DDF-A477-0DD551C71880}" srcId="{951E72A4-DB59-45AB-BBC5-9FA73CBA694B}" destId="{B65C88FC-F82C-45CB-AA4C-1125C6DDF209}" srcOrd="6" destOrd="0" parTransId="{A2E18205-B76A-45F4-BEC6-42435CAF4F93}" sibTransId="{CB9A9064-D263-48FA-BB50-D0C7303C5B46}"/>
    <dgm:cxn modelId="{B345D47F-459F-4316-B3F9-F35290B69D75}" srcId="{951E72A4-DB59-45AB-BBC5-9FA73CBA694B}" destId="{612D0FB3-97CF-4316-A6F6-53DCB22345D3}" srcOrd="0" destOrd="0" parTransId="{0EF1480B-E084-43FF-AC69-AD5409AD7C28}" sibTransId="{78D70428-570D-4494-A438-728532C53259}"/>
    <dgm:cxn modelId="{83E1078A-0D7D-4E0E-BA55-75028794F070}" type="presOf" srcId="{150F0FCD-B5D6-44ED-ABBE-979601BDEB23}" destId="{450BB3D0-BCEE-4BC7-B713-939F7E21F196}" srcOrd="0" destOrd="0" presId="urn:microsoft.com/office/officeart/2016/7/layout/RepeatingBendingProcessNew"/>
    <dgm:cxn modelId="{462E338B-3F39-44A0-A1E6-CEDF30854BBE}" srcId="{951E72A4-DB59-45AB-BBC5-9FA73CBA694B}" destId="{5F54B326-EFFE-4AC9-A317-BA3406873510}" srcOrd="5" destOrd="0" parTransId="{F00436B0-D6E0-4C8E-8892-5F71996BAA17}" sibTransId="{89EE7447-0E84-4116-A3A4-D8690FF4E587}"/>
    <dgm:cxn modelId="{99E76990-4025-42E0-9DD3-F889716B0731}" srcId="{951E72A4-DB59-45AB-BBC5-9FA73CBA694B}" destId="{EF5F1F06-722E-4FC6-ADAA-FAC79E4ACAD0}" srcOrd="4" destOrd="0" parTransId="{8C0A9815-F6E1-4C52-83BB-B8E176896B3B}" sibTransId="{D32DA1A9-96E8-48A3-93C1-F70D9040CF59}"/>
    <dgm:cxn modelId="{A877919E-ACAB-4E92-A8E0-7037B58D9B10}" type="presOf" srcId="{78D70428-570D-4494-A438-728532C53259}" destId="{BCED68A8-B4C4-40A2-B044-F1FF0D08D4C2}" srcOrd="0" destOrd="0" presId="urn:microsoft.com/office/officeart/2016/7/layout/RepeatingBendingProcessNew"/>
    <dgm:cxn modelId="{B07CF79F-077F-4A4B-92DF-280DD6FDD22B}" type="presOf" srcId="{89EE7447-0E84-4116-A3A4-D8690FF4E587}" destId="{D05477AA-143F-49DA-AB76-A36B05D9E8A0}" srcOrd="1" destOrd="0" presId="urn:microsoft.com/office/officeart/2016/7/layout/RepeatingBendingProcessNew"/>
    <dgm:cxn modelId="{25C184A0-2C55-4F02-9CA7-5E87564DE78E}" type="presOf" srcId="{25595D75-55D1-4FE2-869F-6418FB406B17}" destId="{52AE0D95-BBC7-49D5-9789-11FB8F68C5ED}" srcOrd="0" destOrd="0" presId="urn:microsoft.com/office/officeart/2016/7/layout/RepeatingBendingProcessNew"/>
    <dgm:cxn modelId="{30F9E9B3-843E-4881-AC3B-CDC0D0B943A4}" type="presOf" srcId="{B65C88FC-F82C-45CB-AA4C-1125C6DDF209}" destId="{06396B5F-2E9E-404B-AABB-B59D18B1D388}" srcOrd="0" destOrd="0" presId="urn:microsoft.com/office/officeart/2016/7/layout/RepeatingBendingProcessNew"/>
    <dgm:cxn modelId="{CE111AC3-5A12-4D19-BE83-50CB97783A08}" type="presOf" srcId="{D32DA1A9-96E8-48A3-93C1-F70D9040CF59}" destId="{E3C0C811-96DD-4DC6-BA89-A91145D0703F}" srcOrd="1" destOrd="0" presId="urn:microsoft.com/office/officeart/2016/7/layout/RepeatingBendingProcessNew"/>
    <dgm:cxn modelId="{E8FE93CE-72D6-485A-9D52-74B9C08A05AF}" type="presOf" srcId="{612D0FB3-97CF-4316-A6F6-53DCB22345D3}" destId="{BF23B592-51D3-4C29-9F7F-33073CDD5F1D}" srcOrd="0" destOrd="0" presId="urn:microsoft.com/office/officeart/2016/7/layout/RepeatingBendingProcessNew"/>
    <dgm:cxn modelId="{9B5FB2D0-9B64-4AA6-8894-2C2533877361}" type="presOf" srcId="{78D70428-570D-4494-A438-728532C53259}" destId="{65497982-BD8D-492C-A9F0-5D2897EA9B68}" srcOrd="1" destOrd="0" presId="urn:microsoft.com/office/officeart/2016/7/layout/RepeatingBendingProcessNew"/>
    <dgm:cxn modelId="{BB24F7D2-17D2-4973-A765-F40D7275B076}" type="presOf" srcId="{D8B2C383-A9D8-4006-80BF-BA4CC682A701}" destId="{A26845E0-3A12-4789-9784-244E11FA305D}" srcOrd="0" destOrd="0" presId="urn:microsoft.com/office/officeart/2016/7/layout/RepeatingBendingProcessNew"/>
    <dgm:cxn modelId="{6FBA5DE5-9FC5-49C2-8E32-CA39B509D707}" type="presOf" srcId="{70865A82-EE00-497F-ABFB-626309547C5D}" destId="{318E01D7-A344-4F0B-9849-A5051A114714}" srcOrd="1" destOrd="0" presId="urn:microsoft.com/office/officeart/2016/7/layout/RepeatingBendingProcessNew"/>
    <dgm:cxn modelId="{9897681A-202F-4D1E-9E91-AAF07E8C9D84}" type="presParOf" srcId="{4FC2CF1A-6617-48F6-BD79-AB346380DF4F}" destId="{BF23B592-51D3-4C29-9F7F-33073CDD5F1D}" srcOrd="0" destOrd="0" presId="urn:microsoft.com/office/officeart/2016/7/layout/RepeatingBendingProcessNew"/>
    <dgm:cxn modelId="{46BF7F11-2BD4-469C-8EEF-41349B8F237C}" type="presParOf" srcId="{4FC2CF1A-6617-48F6-BD79-AB346380DF4F}" destId="{BCED68A8-B4C4-40A2-B044-F1FF0D08D4C2}" srcOrd="1" destOrd="0" presId="urn:microsoft.com/office/officeart/2016/7/layout/RepeatingBendingProcessNew"/>
    <dgm:cxn modelId="{8395FE0C-5CD5-4A29-9947-A406BE346684}" type="presParOf" srcId="{BCED68A8-B4C4-40A2-B044-F1FF0D08D4C2}" destId="{65497982-BD8D-492C-A9F0-5D2897EA9B68}" srcOrd="0" destOrd="0" presId="urn:microsoft.com/office/officeart/2016/7/layout/RepeatingBendingProcessNew"/>
    <dgm:cxn modelId="{C8522390-1D21-4F0F-BE32-63A27A94AE7C}" type="presParOf" srcId="{4FC2CF1A-6617-48F6-BD79-AB346380DF4F}" destId="{52AE0D95-BBC7-49D5-9789-11FB8F68C5ED}" srcOrd="2" destOrd="0" presId="urn:microsoft.com/office/officeart/2016/7/layout/RepeatingBendingProcessNew"/>
    <dgm:cxn modelId="{EAE91E07-0EB4-42D5-9B94-84D1CED88A74}" type="presParOf" srcId="{4FC2CF1A-6617-48F6-BD79-AB346380DF4F}" destId="{450BB3D0-BCEE-4BC7-B713-939F7E21F196}" srcOrd="3" destOrd="0" presId="urn:microsoft.com/office/officeart/2016/7/layout/RepeatingBendingProcessNew"/>
    <dgm:cxn modelId="{5D9FBEFA-8EE3-4C1A-B027-69800DD536FE}" type="presParOf" srcId="{450BB3D0-BCEE-4BC7-B713-939F7E21F196}" destId="{CCAAC126-A1FC-4C56-8D4F-5617DAD7EDA3}" srcOrd="0" destOrd="0" presId="urn:microsoft.com/office/officeart/2016/7/layout/RepeatingBendingProcessNew"/>
    <dgm:cxn modelId="{83D1DEF1-657A-4F00-91DC-B4B3B289060B}" type="presParOf" srcId="{4FC2CF1A-6617-48F6-BD79-AB346380DF4F}" destId="{8EC3B948-841F-48B6-9942-3E7CAD4C02DB}" srcOrd="4" destOrd="0" presId="urn:microsoft.com/office/officeart/2016/7/layout/RepeatingBendingProcessNew"/>
    <dgm:cxn modelId="{13EDA73D-A48B-4313-B5C3-A4D9D6BA5DCB}" type="presParOf" srcId="{4FC2CF1A-6617-48F6-BD79-AB346380DF4F}" destId="{24232AE2-6660-4634-85CB-A2056F664BA1}" srcOrd="5" destOrd="0" presId="urn:microsoft.com/office/officeart/2016/7/layout/RepeatingBendingProcessNew"/>
    <dgm:cxn modelId="{43461B50-35B4-4DA2-A6D3-485CCA3A8B98}" type="presParOf" srcId="{24232AE2-6660-4634-85CB-A2056F664BA1}" destId="{4C0F41C8-30D3-4948-91BF-4CB0A04BD18F}" srcOrd="0" destOrd="0" presId="urn:microsoft.com/office/officeart/2016/7/layout/RepeatingBendingProcessNew"/>
    <dgm:cxn modelId="{04FB7325-50A2-471E-B14C-F1E618B7EF1D}" type="presParOf" srcId="{4FC2CF1A-6617-48F6-BD79-AB346380DF4F}" destId="{A26845E0-3A12-4789-9784-244E11FA305D}" srcOrd="6" destOrd="0" presId="urn:microsoft.com/office/officeart/2016/7/layout/RepeatingBendingProcessNew"/>
    <dgm:cxn modelId="{95DB6DDC-D696-4E8B-90EC-111347133356}" type="presParOf" srcId="{4FC2CF1A-6617-48F6-BD79-AB346380DF4F}" destId="{0DB1328B-EE03-47DD-858B-14734C8AF76F}" srcOrd="7" destOrd="0" presId="urn:microsoft.com/office/officeart/2016/7/layout/RepeatingBendingProcessNew"/>
    <dgm:cxn modelId="{2B479754-6589-4AC7-A825-C41561801991}" type="presParOf" srcId="{0DB1328B-EE03-47DD-858B-14734C8AF76F}" destId="{318E01D7-A344-4F0B-9849-A5051A114714}" srcOrd="0" destOrd="0" presId="urn:microsoft.com/office/officeart/2016/7/layout/RepeatingBendingProcessNew"/>
    <dgm:cxn modelId="{7F17BB77-2695-46C5-B827-DF46B375C1C4}" type="presParOf" srcId="{4FC2CF1A-6617-48F6-BD79-AB346380DF4F}" destId="{0CF5CCB9-BC88-455F-8C3D-20C5606E5020}" srcOrd="8" destOrd="0" presId="urn:microsoft.com/office/officeart/2016/7/layout/RepeatingBendingProcessNew"/>
    <dgm:cxn modelId="{8D520CA0-1DB8-4385-B945-F6F85F5B2A2A}" type="presParOf" srcId="{4FC2CF1A-6617-48F6-BD79-AB346380DF4F}" destId="{4A787881-E6D1-4AEF-B471-5FE404E002CB}" srcOrd="9" destOrd="0" presId="urn:microsoft.com/office/officeart/2016/7/layout/RepeatingBendingProcessNew"/>
    <dgm:cxn modelId="{C9641DF7-0611-4D41-AD76-8D5AAD9AE0F6}" type="presParOf" srcId="{4A787881-E6D1-4AEF-B471-5FE404E002CB}" destId="{E3C0C811-96DD-4DC6-BA89-A91145D0703F}" srcOrd="0" destOrd="0" presId="urn:microsoft.com/office/officeart/2016/7/layout/RepeatingBendingProcessNew"/>
    <dgm:cxn modelId="{90343F99-9A1C-4BC2-8477-9D4DB9E218DF}" type="presParOf" srcId="{4FC2CF1A-6617-48F6-BD79-AB346380DF4F}" destId="{6577AC85-00E3-4E53-B438-7F557D5C4C11}" srcOrd="10" destOrd="0" presId="urn:microsoft.com/office/officeart/2016/7/layout/RepeatingBendingProcessNew"/>
    <dgm:cxn modelId="{566E3CDD-5DB4-4696-9A57-DC8900616529}" type="presParOf" srcId="{4FC2CF1A-6617-48F6-BD79-AB346380DF4F}" destId="{C0E13E6A-B530-452C-AEDC-D24B46B1379C}" srcOrd="11" destOrd="0" presId="urn:microsoft.com/office/officeart/2016/7/layout/RepeatingBendingProcessNew"/>
    <dgm:cxn modelId="{DD197404-4907-412D-A911-6249A8DD11E0}" type="presParOf" srcId="{C0E13E6A-B530-452C-AEDC-D24B46B1379C}" destId="{D05477AA-143F-49DA-AB76-A36B05D9E8A0}" srcOrd="0" destOrd="0" presId="urn:microsoft.com/office/officeart/2016/7/layout/RepeatingBendingProcessNew"/>
    <dgm:cxn modelId="{B211F2B2-899D-48B7-847E-92BBCBACD342}" type="presParOf" srcId="{4FC2CF1A-6617-48F6-BD79-AB346380DF4F}" destId="{06396B5F-2E9E-404B-AABB-B59D18B1D388}" srcOrd="12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12BE027-3D2F-42F9-93D2-FE5EEC7AD797}" type="doc">
      <dgm:prSet loTypeId="urn:microsoft.com/office/officeart/2005/8/layout/default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65205DD-B57B-4AF6-9B01-8EB2E1E8865D}">
      <dgm:prSet/>
      <dgm:spPr/>
      <dgm:t>
        <a:bodyPr/>
        <a:lstStyle/>
        <a:p>
          <a:r>
            <a:rPr lang="en-US"/>
            <a:t>Key Graphs </a:t>
          </a:r>
        </a:p>
      </dgm:t>
    </dgm:pt>
    <dgm:pt modelId="{654E4FC8-0F53-4E46-A12E-97491CC73145}" type="parTrans" cxnId="{984BEF32-873C-49D0-BA48-562019BE44B7}">
      <dgm:prSet/>
      <dgm:spPr/>
      <dgm:t>
        <a:bodyPr/>
        <a:lstStyle/>
        <a:p>
          <a:endParaRPr lang="en-US"/>
        </a:p>
      </dgm:t>
    </dgm:pt>
    <dgm:pt modelId="{A79AEA80-B17F-4C5C-8F8F-68FF62137C6D}" type="sibTrans" cxnId="{984BEF32-873C-49D0-BA48-562019BE44B7}">
      <dgm:prSet/>
      <dgm:spPr/>
      <dgm:t>
        <a:bodyPr/>
        <a:lstStyle/>
        <a:p>
          <a:endParaRPr lang="en-US"/>
        </a:p>
      </dgm:t>
    </dgm:pt>
    <dgm:pt modelId="{C1315225-4ABE-4084-9241-BFABCB699CA1}" type="pres">
      <dgm:prSet presAssocID="{A12BE027-3D2F-42F9-93D2-FE5EEC7AD797}" presName="diagram" presStyleCnt="0">
        <dgm:presLayoutVars>
          <dgm:dir/>
          <dgm:resizeHandles val="exact"/>
        </dgm:presLayoutVars>
      </dgm:prSet>
      <dgm:spPr/>
    </dgm:pt>
    <dgm:pt modelId="{AE15FA36-C155-4287-8137-579EA8A64350}" type="pres">
      <dgm:prSet presAssocID="{865205DD-B57B-4AF6-9B01-8EB2E1E8865D}" presName="node" presStyleLbl="node1" presStyleIdx="0" presStyleCnt="1">
        <dgm:presLayoutVars>
          <dgm:bulletEnabled val="1"/>
        </dgm:presLayoutVars>
      </dgm:prSet>
      <dgm:spPr/>
    </dgm:pt>
  </dgm:ptLst>
  <dgm:cxnLst>
    <dgm:cxn modelId="{984BEF32-873C-49D0-BA48-562019BE44B7}" srcId="{A12BE027-3D2F-42F9-93D2-FE5EEC7AD797}" destId="{865205DD-B57B-4AF6-9B01-8EB2E1E8865D}" srcOrd="0" destOrd="0" parTransId="{654E4FC8-0F53-4E46-A12E-97491CC73145}" sibTransId="{A79AEA80-B17F-4C5C-8F8F-68FF62137C6D}"/>
    <dgm:cxn modelId="{EAD7C2A0-DAB1-455E-B91E-1A5B46F24E9D}" type="presOf" srcId="{A12BE027-3D2F-42F9-93D2-FE5EEC7AD797}" destId="{C1315225-4ABE-4084-9241-BFABCB699CA1}" srcOrd="0" destOrd="0" presId="urn:microsoft.com/office/officeart/2005/8/layout/default"/>
    <dgm:cxn modelId="{D82FC9DE-22C7-4415-BD30-2534F0B54AC0}" type="presOf" srcId="{865205DD-B57B-4AF6-9B01-8EB2E1E8865D}" destId="{AE15FA36-C155-4287-8137-579EA8A64350}" srcOrd="0" destOrd="0" presId="urn:microsoft.com/office/officeart/2005/8/layout/default"/>
    <dgm:cxn modelId="{5AEAAB66-5F1D-4763-A774-9D625E0FFF09}" type="presParOf" srcId="{C1315225-4ABE-4084-9241-BFABCB699CA1}" destId="{AE15FA36-C155-4287-8137-579EA8A64350}" srcOrd="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AE38722-212B-456B-A855-0A36708C0544}" type="doc">
      <dgm:prSet loTypeId="urn:microsoft.com/office/officeart/2005/8/layout/vList2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2FCAE73-4237-4F74-9326-BCE0A5962C5B}">
      <dgm:prSet/>
      <dgm:spPr/>
      <dgm:t>
        <a:bodyPr/>
        <a:lstStyle/>
        <a:p>
          <a:r>
            <a:rPr lang="en-US"/>
            <a:t>Analysis </a:t>
          </a:r>
        </a:p>
      </dgm:t>
    </dgm:pt>
    <dgm:pt modelId="{16361B44-5672-407D-A4A6-72FA5965485B}" type="parTrans" cxnId="{DF637BD7-1AA3-4FC8-9CB2-29B27869C5FC}">
      <dgm:prSet/>
      <dgm:spPr/>
      <dgm:t>
        <a:bodyPr/>
        <a:lstStyle/>
        <a:p>
          <a:endParaRPr lang="en-US"/>
        </a:p>
      </dgm:t>
    </dgm:pt>
    <dgm:pt modelId="{9EED9C3F-DE50-4E20-A869-33AF14CB4EE1}" type="sibTrans" cxnId="{DF637BD7-1AA3-4FC8-9CB2-29B27869C5FC}">
      <dgm:prSet/>
      <dgm:spPr/>
      <dgm:t>
        <a:bodyPr/>
        <a:lstStyle/>
        <a:p>
          <a:endParaRPr lang="en-US"/>
        </a:p>
      </dgm:t>
    </dgm:pt>
    <dgm:pt modelId="{562DC54A-7E6E-4BC8-AA6A-7331BA84895B}" type="pres">
      <dgm:prSet presAssocID="{4AE38722-212B-456B-A855-0A36708C0544}" presName="linear" presStyleCnt="0">
        <dgm:presLayoutVars>
          <dgm:animLvl val="lvl"/>
          <dgm:resizeHandles val="exact"/>
        </dgm:presLayoutVars>
      </dgm:prSet>
      <dgm:spPr/>
    </dgm:pt>
    <dgm:pt modelId="{4053983A-D5DA-4F40-9365-E60275691AE0}" type="pres">
      <dgm:prSet presAssocID="{B2FCAE73-4237-4F74-9326-BCE0A5962C5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0EF2B09-0CBC-4CC9-8BA1-9457A3E7E1FA}" type="presOf" srcId="{B2FCAE73-4237-4F74-9326-BCE0A5962C5B}" destId="{4053983A-D5DA-4F40-9365-E60275691AE0}" srcOrd="0" destOrd="0" presId="urn:microsoft.com/office/officeart/2005/8/layout/vList2"/>
    <dgm:cxn modelId="{DF637BD7-1AA3-4FC8-9CB2-29B27869C5FC}" srcId="{4AE38722-212B-456B-A855-0A36708C0544}" destId="{B2FCAE73-4237-4F74-9326-BCE0A5962C5B}" srcOrd="0" destOrd="0" parTransId="{16361B44-5672-407D-A4A6-72FA5965485B}" sibTransId="{9EED9C3F-DE50-4E20-A869-33AF14CB4EE1}"/>
    <dgm:cxn modelId="{A01F77DD-4726-476F-BD47-D5ABBD9F1BD0}" type="presOf" srcId="{4AE38722-212B-456B-A855-0A36708C0544}" destId="{562DC54A-7E6E-4BC8-AA6A-7331BA84895B}" srcOrd="0" destOrd="0" presId="urn:microsoft.com/office/officeart/2005/8/layout/vList2"/>
    <dgm:cxn modelId="{15FBEACC-AB08-48C7-B43D-60D757991E4A}" type="presParOf" srcId="{562DC54A-7E6E-4BC8-AA6A-7331BA84895B}" destId="{4053983A-D5DA-4F40-9365-E60275691AE0}" srcOrd="0" destOrd="0" presId="urn:microsoft.com/office/officeart/2005/8/layout/vList2"/>
  </dgm:cxnLst>
  <dgm:bg>
    <a:blipFill>
      <a:blip xmlns:r="http://schemas.openxmlformats.org/officeDocument/2006/relationships" r:embed="rId1">
        <a:extLst>
          <a:ext uri="{28A0092B-C50C-407E-A947-70E740481C1C}">
            <a14:useLocalDpi xmlns:a14="http://schemas.microsoft.com/office/drawing/2010/main" val="0"/>
          </a:ext>
        </a:extLst>
      </a:blip>
      <a:stretch>
        <a:fillRect/>
      </a:stretch>
    </a:blipFill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D19C4E0-941D-4E47-8358-629707504655}" type="doc">
      <dgm:prSet loTypeId="urn:microsoft.com/office/officeart/2005/8/layout/vList2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A0EE352-ABF9-4B04-AFDD-A51A2A6EFC6C}">
      <dgm:prSet/>
      <dgm:spPr/>
      <dgm:t>
        <a:bodyPr/>
        <a:lstStyle/>
        <a:p>
          <a:r>
            <a:rPr lang="en-IN" dirty="0"/>
            <a:t>Female customers are more than male customers</a:t>
          </a:r>
          <a:endParaRPr lang="en-US" dirty="0"/>
        </a:p>
      </dgm:t>
    </dgm:pt>
    <dgm:pt modelId="{32F0410C-5BE0-48AA-BAB6-D943FD0EE8AA}" type="parTrans" cxnId="{A58AAF25-EE6A-451E-AE45-54455CB8E3DD}">
      <dgm:prSet/>
      <dgm:spPr/>
      <dgm:t>
        <a:bodyPr/>
        <a:lstStyle/>
        <a:p>
          <a:endParaRPr lang="en-US"/>
        </a:p>
      </dgm:t>
    </dgm:pt>
    <dgm:pt modelId="{3153A150-7658-45E6-957E-497C9F9BF1C8}" type="sibTrans" cxnId="{A58AAF25-EE6A-451E-AE45-54455CB8E3DD}">
      <dgm:prSet/>
      <dgm:spPr/>
      <dgm:t>
        <a:bodyPr/>
        <a:lstStyle/>
        <a:p>
          <a:endParaRPr lang="en-US"/>
        </a:p>
      </dgm:t>
    </dgm:pt>
    <dgm:pt modelId="{17FA4158-F6A1-47E3-B4EC-DE60AAF1463B}">
      <dgm:prSet/>
      <dgm:spPr/>
      <dgm:t>
        <a:bodyPr/>
        <a:lstStyle/>
        <a:p>
          <a:r>
            <a:rPr lang="en-IN" dirty="0"/>
            <a:t>Online shopping is more in trend  </a:t>
          </a:r>
          <a:endParaRPr lang="en-US" dirty="0"/>
        </a:p>
      </dgm:t>
    </dgm:pt>
    <dgm:pt modelId="{6F6CA636-87F9-4BE8-8E18-35657E977F14}" type="parTrans" cxnId="{2FB93A4F-E750-4DFF-8872-789C1997C969}">
      <dgm:prSet/>
      <dgm:spPr/>
      <dgm:t>
        <a:bodyPr/>
        <a:lstStyle/>
        <a:p>
          <a:endParaRPr lang="en-US"/>
        </a:p>
      </dgm:t>
    </dgm:pt>
    <dgm:pt modelId="{047542CB-2DED-45DE-9F8C-20317FC36BE7}" type="sibTrans" cxnId="{2FB93A4F-E750-4DFF-8872-789C1997C969}">
      <dgm:prSet/>
      <dgm:spPr/>
      <dgm:t>
        <a:bodyPr/>
        <a:lstStyle/>
        <a:p>
          <a:endParaRPr lang="en-US"/>
        </a:p>
      </dgm:t>
    </dgm:pt>
    <dgm:pt modelId="{5A388417-6E23-4D45-B432-4B2186388BE5}">
      <dgm:prSet/>
      <dgm:spPr/>
      <dgm:t>
        <a:bodyPr/>
        <a:lstStyle/>
        <a:p>
          <a:r>
            <a:rPr lang="en-IN" dirty="0"/>
            <a:t>Metro Cities have high number of sales </a:t>
          </a:r>
          <a:endParaRPr lang="en-US" dirty="0"/>
        </a:p>
      </dgm:t>
    </dgm:pt>
    <dgm:pt modelId="{1ABD2540-8B56-4926-822A-CDC8AF26B1B0}" type="parTrans" cxnId="{1B12803F-CAB2-43C4-A099-71C184BEA458}">
      <dgm:prSet/>
      <dgm:spPr/>
      <dgm:t>
        <a:bodyPr/>
        <a:lstStyle/>
        <a:p>
          <a:endParaRPr lang="en-US"/>
        </a:p>
      </dgm:t>
    </dgm:pt>
    <dgm:pt modelId="{2C89247B-E9C1-4B69-BBDD-14292EDAA190}" type="sibTrans" cxnId="{1B12803F-CAB2-43C4-A099-71C184BEA458}">
      <dgm:prSet/>
      <dgm:spPr/>
      <dgm:t>
        <a:bodyPr/>
        <a:lstStyle/>
        <a:p>
          <a:endParaRPr lang="en-US"/>
        </a:p>
      </dgm:t>
    </dgm:pt>
    <dgm:pt modelId="{21E2941E-163F-40AB-ACB3-020172031A3E}" type="pres">
      <dgm:prSet presAssocID="{4D19C4E0-941D-4E47-8358-629707504655}" presName="linear" presStyleCnt="0">
        <dgm:presLayoutVars>
          <dgm:animLvl val="lvl"/>
          <dgm:resizeHandles val="exact"/>
        </dgm:presLayoutVars>
      </dgm:prSet>
      <dgm:spPr/>
    </dgm:pt>
    <dgm:pt modelId="{1D887848-08E2-4004-8E83-CEE615AEC98D}" type="pres">
      <dgm:prSet presAssocID="{3A0EE352-ABF9-4B04-AFDD-A51A2A6EFC6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0F7DA0A-2215-411B-989C-56F92C68A7E8}" type="pres">
      <dgm:prSet presAssocID="{3153A150-7658-45E6-957E-497C9F9BF1C8}" presName="spacer" presStyleCnt="0"/>
      <dgm:spPr/>
    </dgm:pt>
    <dgm:pt modelId="{5D7F1724-42D1-4B86-AD4C-8FF924EAECDC}" type="pres">
      <dgm:prSet presAssocID="{17FA4158-F6A1-47E3-B4EC-DE60AAF1463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ECB214C-0176-4F55-B220-84C1D1EF4A85}" type="pres">
      <dgm:prSet presAssocID="{047542CB-2DED-45DE-9F8C-20317FC36BE7}" presName="spacer" presStyleCnt="0"/>
      <dgm:spPr/>
    </dgm:pt>
    <dgm:pt modelId="{F0A78867-31A7-4537-9480-EBF03D9D2D28}" type="pres">
      <dgm:prSet presAssocID="{5A388417-6E23-4D45-B432-4B2186388BE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C49DD204-0C30-43E6-9BF7-6E11ABA531B6}" type="presOf" srcId="{17FA4158-F6A1-47E3-B4EC-DE60AAF1463B}" destId="{5D7F1724-42D1-4B86-AD4C-8FF924EAECDC}" srcOrd="0" destOrd="0" presId="urn:microsoft.com/office/officeart/2005/8/layout/vList2"/>
    <dgm:cxn modelId="{A58AAF25-EE6A-451E-AE45-54455CB8E3DD}" srcId="{4D19C4E0-941D-4E47-8358-629707504655}" destId="{3A0EE352-ABF9-4B04-AFDD-A51A2A6EFC6C}" srcOrd="0" destOrd="0" parTransId="{32F0410C-5BE0-48AA-BAB6-D943FD0EE8AA}" sibTransId="{3153A150-7658-45E6-957E-497C9F9BF1C8}"/>
    <dgm:cxn modelId="{1B12803F-CAB2-43C4-A099-71C184BEA458}" srcId="{4D19C4E0-941D-4E47-8358-629707504655}" destId="{5A388417-6E23-4D45-B432-4B2186388BE5}" srcOrd="2" destOrd="0" parTransId="{1ABD2540-8B56-4926-822A-CDC8AF26B1B0}" sibTransId="{2C89247B-E9C1-4B69-BBDD-14292EDAA190}"/>
    <dgm:cxn modelId="{BF1ED64C-A22B-49BA-BACF-1F407CC09E44}" type="presOf" srcId="{4D19C4E0-941D-4E47-8358-629707504655}" destId="{21E2941E-163F-40AB-ACB3-020172031A3E}" srcOrd="0" destOrd="0" presId="urn:microsoft.com/office/officeart/2005/8/layout/vList2"/>
    <dgm:cxn modelId="{2FB93A4F-E750-4DFF-8872-789C1997C969}" srcId="{4D19C4E0-941D-4E47-8358-629707504655}" destId="{17FA4158-F6A1-47E3-B4EC-DE60AAF1463B}" srcOrd="1" destOrd="0" parTransId="{6F6CA636-87F9-4BE8-8E18-35657E977F14}" sibTransId="{047542CB-2DED-45DE-9F8C-20317FC36BE7}"/>
    <dgm:cxn modelId="{E9FB747A-0E48-4818-BC9F-D7257E830B81}" type="presOf" srcId="{3A0EE352-ABF9-4B04-AFDD-A51A2A6EFC6C}" destId="{1D887848-08E2-4004-8E83-CEE615AEC98D}" srcOrd="0" destOrd="0" presId="urn:microsoft.com/office/officeart/2005/8/layout/vList2"/>
    <dgm:cxn modelId="{5C9569EE-B7C7-4625-941E-24FEA2208CBA}" type="presOf" srcId="{5A388417-6E23-4D45-B432-4B2186388BE5}" destId="{F0A78867-31A7-4537-9480-EBF03D9D2D28}" srcOrd="0" destOrd="0" presId="urn:microsoft.com/office/officeart/2005/8/layout/vList2"/>
    <dgm:cxn modelId="{833073E8-2E34-4685-B4EA-33BCCAF73B0C}" type="presParOf" srcId="{21E2941E-163F-40AB-ACB3-020172031A3E}" destId="{1D887848-08E2-4004-8E83-CEE615AEC98D}" srcOrd="0" destOrd="0" presId="urn:microsoft.com/office/officeart/2005/8/layout/vList2"/>
    <dgm:cxn modelId="{FCF98985-5D8D-420A-BFE3-A4E97B27F233}" type="presParOf" srcId="{21E2941E-163F-40AB-ACB3-020172031A3E}" destId="{60F7DA0A-2215-411B-989C-56F92C68A7E8}" srcOrd="1" destOrd="0" presId="urn:microsoft.com/office/officeart/2005/8/layout/vList2"/>
    <dgm:cxn modelId="{BAB0A30D-D833-43EE-ADE0-5F0EEC206E68}" type="presParOf" srcId="{21E2941E-163F-40AB-ACB3-020172031A3E}" destId="{5D7F1724-42D1-4B86-AD4C-8FF924EAECDC}" srcOrd="2" destOrd="0" presId="urn:microsoft.com/office/officeart/2005/8/layout/vList2"/>
    <dgm:cxn modelId="{A560F101-9D34-4D63-A66C-45C9F4B5CB36}" type="presParOf" srcId="{21E2941E-163F-40AB-ACB3-020172031A3E}" destId="{BECB214C-0176-4F55-B220-84C1D1EF4A85}" srcOrd="3" destOrd="0" presId="urn:microsoft.com/office/officeart/2005/8/layout/vList2"/>
    <dgm:cxn modelId="{FBC53378-D64B-4CA0-B1B7-366D4C640F9A}" type="presParOf" srcId="{21E2941E-163F-40AB-ACB3-020172031A3E}" destId="{F0A78867-31A7-4537-9480-EBF03D9D2D28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FF4625B-243B-4CD7-A3F8-785FC12991D0}" type="doc">
      <dgm:prSet loTypeId="urn:microsoft.com/office/officeart/2005/8/layout/cycle8" loCatId="cycle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8CE71BC-1AF4-4F53-98E1-144AF4AD6C67}">
      <dgm:prSet/>
      <dgm:spPr/>
      <dgm:t>
        <a:bodyPr/>
        <a:lstStyle/>
        <a:p>
          <a:r>
            <a:rPr lang="en-IN"/>
            <a:t>85% customers were happy with website </a:t>
          </a:r>
          <a:endParaRPr lang="en-US"/>
        </a:p>
      </dgm:t>
    </dgm:pt>
    <dgm:pt modelId="{E46BEA76-CAA3-4AEC-8642-701AD1627CA2}" type="parTrans" cxnId="{39BCA577-50B7-4802-9299-1A350CF5FF61}">
      <dgm:prSet/>
      <dgm:spPr/>
      <dgm:t>
        <a:bodyPr/>
        <a:lstStyle/>
        <a:p>
          <a:endParaRPr lang="en-US"/>
        </a:p>
      </dgm:t>
    </dgm:pt>
    <dgm:pt modelId="{9CA9E863-FB61-4AF0-AAD9-42829CAD34E2}" type="sibTrans" cxnId="{39BCA577-50B7-4802-9299-1A350CF5FF61}">
      <dgm:prSet/>
      <dgm:spPr/>
      <dgm:t>
        <a:bodyPr/>
        <a:lstStyle/>
        <a:p>
          <a:endParaRPr lang="en-US"/>
        </a:p>
      </dgm:t>
    </dgm:pt>
    <dgm:pt modelId="{F7E721DA-172D-49AC-902C-E2E5A0D45B6E}">
      <dgm:prSet/>
      <dgm:spPr/>
      <dgm:t>
        <a:bodyPr/>
        <a:lstStyle/>
        <a:p>
          <a:r>
            <a:rPr lang="en-IN"/>
            <a:t>87% customers agree </a:t>
          </a:r>
          <a:r>
            <a:rPr lang="en-US"/>
            <a:t>with accessibility of the website </a:t>
          </a:r>
        </a:p>
      </dgm:t>
    </dgm:pt>
    <dgm:pt modelId="{DC147381-41A3-4422-A4F3-BB2AF20E7707}" type="parTrans" cxnId="{C66F9D9C-EB1D-4B2D-BFA3-1134D459E823}">
      <dgm:prSet/>
      <dgm:spPr/>
      <dgm:t>
        <a:bodyPr/>
        <a:lstStyle/>
        <a:p>
          <a:endParaRPr lang="en-US"/>
        </a:p>
      </dgm:t>
    </dgm:pt>
    <dgm:pt modelId="{E983ADE1-44DA-403B-B134-2E41BF17931E}" type="sibTrans" cxnId="{C66F9D9C-EB1D-4B2D-BFA3-1134D459E823}">
      <dgm:prSet/>
      <dgm:spPr/>
      <dgm:t>
        <a:bodyPr/>
        <a:lstStyle/>
        <a:p>
          <a:endParaRPr lang="en-US"/>
        </a:p>
      </dgm:t>
    </dgm:pt>
    <dgm:pt modelId="{866E8583-7B9C-47DA-8F30-3857FD257593}">
      <dgm:prSet/>
      <dgm:spPr/>
      <dgm:t>
        <a:bodyPr/>
        <a:lstStyle/>
        <a:p>
          <a:r>
            <a:rPr lang="en-US"/>
            <a:t>Positive feedback on various option for the payment </a:t>
          </a:r>
        </a:p>
      </dgm:t>
    </dgm:pt>
    <dgm:pt modelId="{7054FC26-A317-4B4F-8403-2A17720A4A00}" type="parTrans" cxnId="{0ABFBD48-9C1F-4029-AA78-1D40A00CC3A3}">
      <dgm:prSet/>
      <dgm:spPr/>
      <dgm:t>
        <a:bodyPr/>
        <a:lstStyle/>
        <a:p>
          <a:endParaRPr lang="en-US"/>
        </a:p>
      </dgm:t>
    </dgm:pt>
    <dgm:pt modelId="{75D35505-4E94-4311-8C92-71F02C4EE33B}" type="sibTrans" cxnId="{0ABFBD48-9C1F-4029-AA78-1D40A00CC3A3}">
      <dgm:prSet/>
      <dgm:spPr/>
      <dgm:t>
        <a:bodyPr/>
        <a:lstStyle/>
        <a:p>
          <a:endParaRPr lang="en-US"/>
        </a:p>
      </dgm:t>
    </dgm:pt>
    <dgm:pt modelId="{7EAA53E2-4427-43FD-B019-F9C6277D0E99}">
      <dgm:prSet/>
      <dgm:spPr/>
      <dgm:t>
        <a:bodyPr/>
        <a:lstStyle/>
        <a:p>
          <a:r>
            <a:rPr lang="en-US"/>
            <a:t>~ 70 of customers expect the data privacy </a:t>
          </a:r>
        </a:p>
      </dgm:t>
    </dgm:pt>
    <dgm:pt modelId="{B16E22B4-6482-474B-9610-D4DA1279B54E}" type="parTrans" cxnId="{F66860BE-2EC8-43D8-A01E-D250F1136BFA}">
      <dgm:prSet/>
      <dgm:spPr/>
      <dgm:t>
        <a:bodyPr/>
        <a:lstStyle/>
        <a:p>
          <a:endParaRPr lang="en-US"/>
        </a:p>
      </dgm:t>
    </dgm:pt>
    <dgm:pt modelId="{B29E2FF9-AF47-4DAF-9BB3-3B051AE7E7F1}" type="sibTrans" cxnId="{F66860BE-2EC8-43D8-A01E-D250F1136BFA}">
      <dgm:prSet/>
      <dgm:spPr/>
      <dgm:t>
        <a:bodyPr/>
        <a:lstStyle/>
        <a:p>
          <a:endParaRPr lang="en-US"/>
        </a:p>
      </dgm:t>
    </dgm:pt>
    <dgm:pt modelId="{7181DFD5-3E37-4806-AFA6-3FC8FC1F414E}">
      <dgm:prSet/>
      <dgm:spPr/>
      <dgm:t>
        <a:bodyPr/>
        <a:lstStyle/>
        <a:p>
          <a:r>
            <a:rPr lang="en-US"/>
            <a:t>Multiple communication channels are required to interact as per the customer </a:t>
          </a:r>
        </a:p>
      </dgm:t>
    </dgm:pt>
    <dgm:pt modelId="{E1C28C10-87C7-437F-82B9-4AB022D4AF7D}" type="parTrans" cxnId="{7AB0FC87-AA2B-4481-A5D6-39DE9A5B6DAE}">
      <dgm:prSet/>
      <dgm:spPr/>
      <dgm:t>
        <a:bodyPr/>
        <a:lstStyle/>
        <a:p>
          <a:endParaRPr lang="en-US"/>
        </a:p>
      </dgm:t>
    </dgm:pt>
    <dgm:pt modelId="{BE4A77A3-59FC-4D3E-85CC-1CCE23D73DEA}" type="sibTrans" cxnId="{7AB0FC87-AA2B-4481-A5D6-39DE9A5B6DAE}">
      <dgm:prSet/>
      <dgm:spPr/>
      <dgm:t>
        <a:bodyPr/>
        <a:lstStyle/>
        <a:p>
          <a:endParaRPr lang="en-US"/>
        </a:p>
      </dgm:t>
    </dgm:pt>
    <dgm:pt modelId="{0C2334AC-9C70-449B-8966-6E3A6D987AA1}">
      <dgm:prSet/>
      <dgm:spPr/>
      <dgm:t>
        <a:bodyPr/>
        <a:lstStyle/>
        <a:p>
          <a:r>
            <a:rPr lang="en-US"/>
            <a:t>Online shopping is preferred more due to discounts and other rewards</a:t>
          </a:r>
        </a:p>
      </dgm:t>
    </dgm:pt>
    <dgm:pt modelId="{71D92E47-7D70-4963-A06E-BEAB86818392}" type="parTrans" cxnId="{EC12770A-A63A-4A8E-88B1-D15FAD3C3314}">
      <dgm:prSet/>
      <dgm:spPr/>
      <dgm:t>
        <a:bodyPr/>
        <a:lstStyle/>
        <a:p>
          <a:endParaRPr lang="en-US"/>
        </a:p>
      </dgm:t>
    </dgm:pt>
    <dgm:pt modelId="{48F3F5B6-7B3A-4AD2-B04C-EE56808A7708}" type="sibTrans" cxnId="{EC12770A-A63A-4A8E-88B1-D15FAD3C3314}">
      <dgm:prSet/>
      <dgm:spPr/>
      <dgm:t>
        <a:bodyPr/>
        <a:lstStyle/>
        <a:p>
          <a:endParaRPr lang="en-US"/>
        </a:p>
      </dgm:t>
    </dgm:pt>
    <dgm:pt modelId="{AB13417F-5DF6-4F7E-A784-D6234BA155FC}">
      <dgm:prSet/>
      <dgm:spPr/>
      <dgm:t>
        <a:bodyPr/>
        <a:lstStyle/>
        <a:p>
          <a:r>
            <a:rPr lang="en-US"/>
            <a:t>50 % of customers have shown interest in loyalty program </a:t>
          </a:r>
        </a:p>
      </dgm:t>
    </dgm:pt>
    <dgm:pt modelId="{1D3F6CA2-3440-45B0-B1BD-221510EB794B}" type="parTrans" cxnId="{9E8F041A-39DE-4384-AC52-8A347EA1BFA9}">
      <dgm:prSet/>
      <dgm:spPr/>
      <dgm:t>
        <a:bodyPr/>
        <a:lstStyle/>
        <a:p>
          <a:endParaRPr lang="en-US"/>
        </a:p>
      </dgm:t>
    </dgm:pt>
    <dgm:pt modelId="{AF344E55-ED52-45AD-B915-9806C8D34CD6}" type="sibTrans" cxnId="{9E8F041A-39DE-4384-AC52-8A347EA1BFA9}">
      <dgm:prSet/>
      <dgm:spPr/>
      <dgm:t>
        <a:bodyPr/>
        <a:lstStyle/>
        <a:p>
          <a:endParaRPr lang="en-US"/>
        </a:p>
      </dgm:t>
    </dgm:pt>
    <dgm:pt modelId="{8967F896-CD29-4B7F-875E-DDD6C85B0F9C}" type="pres">
      <dgm:prSet presAssocID="{EFF4625B-243B-4CD7-A3F8-785FC12991D0}" presName="compositeShape" presStyleCnt="0">
        <dgm:presLayoutVars>
          <dgm:chMax val="7"/>
          <dgm:dir/>
          <dgm:resizeHandles val="exact"/>
        </dgm:presLayoutVars>
      </dgm:prSet>
      <dgm:spPr/>
    </dgm:pt>
    <dgm:pt modelId="{96A66A2C-0111-41F3-BBA8-8D85C378A366}" type="pres">
      <dgm:prSet presAssocID="{EFF4625B-243B-4CD7-A3F8-785FC12991D0}" presName="wedge1" presStyleLbl="node1" presStyleIdx="0" presStyleCnt="7"/>
      <dgm:spPr/>
    </dgm:pt>
    <dgm:pt modelId="{3903E5A5-CF63-4218-BE17-E6A6B1A0B2AC}" type="pres">
      <dgm:prSet presAssocID="{EFF4625B-243B-4CD7-A3F8-785FC12991D0}" presName="dummy1a" presStyleCnt="0"/>
      <dgm:spPr/>
    </dgm:pt>
    <dgm:pt modelId="{29644807-43F7-4F97-8685-AB9344C9271E}" type="pres">
      <dgm:prSet presAssocID="{EFF4625B-243B-4CD7-A3F8-785FC12991D0}" presName="dummy1b" presStyleCnt="0"/>
      <dgm:spPr/>
    </dgm:pt>
    <dgm:pt modelId="{50780D4D-CA09-414A-A712-0508292654AB}" type="pres">
      <dgm:prSet presAssocID="{EFF4625B-243B-4CD7-A3F8-785FC12991D0}" presName="wedge1Tx" presStyleLbl="node1" presStyleIdx="0" presStyleCnt="7">
        <dgm:presLayoutVars>
          <dgm:chMax val="0"/>
          <dgm:chPref val="0"/>
          <dgm:bulletEnabled val="1"/>
        </dgm:presLayoutVars>
      </dgm:prSet>
      <dgm:spPr/>
    </dgm:pt>
    <dgm:pt modelId="{22A88692-69EB-428B-B4E0-8F12E6905F61}" type="pres">
      <dgm:prSet presAssocID="{EFF4625B-243B-4CD7-A3F8-785FC12991D0}" presName="wedge2" presStyleLbl="node1" presStyleIdx="1" presStyleCnt="7"/>
      <dgm:spPr/>
    </dgm:pt>
    <dgm:pt modelId="{4719C1EE-F3DA-433D-9CDD-ED703F8D4CCC}" type="pres">
      <dgm:prSet presAssocID="{EFF4625B-243B-4CD7-A3F8-785FC12991D0}" presName="dummy2a" presStyleCnt="0"/>
      <dgm:spPr/>
    </dgm:pt>
    <dgm:pt modelId="{75424052-9FFB-4A2F-8035-2D6E6DFE9D57}" type="pres">
      <dgm:prSet presAssocID="{EFF4625B-243B-4CD7-A3F8-785FC12991D0}" presName="dummy2b" presStyleCnt="0"/>
      <dgm:spPr/>
    </dgm:pt>
    <dgm:pt modelId="{783C52CC-C86E-43D8-8D33-1C2E62412801}" type="pres">
      <dgm:prSet presAssocID="{EFF4625B-243B-4CD7-A3F8-785FC12991D0}" presName="wedge2Tx" presStyleLbl="node1" presStyleIdx="1" presStyleCnt="7">
        <dgm:presLayoutVars>
          <dgm:chMax val="0"/>
          <dgm:chPref val="0"/>
          <dgm:bulletEnabled val="1"/>
        </dgm:presLayoutVars>
      </dgm:prSet>
      <dgm:spPr/>
    </dgm:pt>
    <dgm:pt modelId="{3D9F0F16-7AC7-456A-9883-4B6A292E8DF9}" type="pres">
      <dgm:prSet presAssocID="{EFF4625B-243B-4CD7-A3F8-785FC12991D0}" presName="wedge3" presStyleLbl="node1" presStyleIdx="2" presStyleCnt="7"/>
      <dgm:spPr/>
    </dgm:pt>
    <dgm:pt modelId="{0149D42B-FEB0-4CBD-B0F4-1C329FA24C04}" type="pres">
      <dgm:prSet presAssocID="{EFF4625B-243B-4CD7-A3F8-785FC12991D0}" presName="dummy3a" presStyleCnt="0"/>
      <dgm:spPr/>
    </dgm:pt>
    <dgm:pt modelId="{C356E592-452D-4647-98A1-3847656559CF}" type="pres">
      <dgm:prSet presAssocID="{EFF4625B-243B-4CD7-A3F8-785FC12991D0}" presName="dummy3b" presStyleCnt="0"/>
      <dgm:spPr/>
    </dgm:pt>
    <dgm:pt modelId="{95E8BFEC-C8D8-42F3-AEC8-DA3B47F1127D}" type="pres">
      <dgm:prSet presAssocID="{EFF4625B-243B-4CD7-A3F8-785FC12991D0}" presName="wedge3Tx" presStyleLbl="node1" presStyleIdx="2" presStyleCnt="7">
        <dgm:presLayoutVars>
          <dgm:chMax val="0"/>
          <dgm:chPref val="0"/>
          <dgm:bulletEnabled val="1"/>
        </dgm:presLayoutVars>
      </dgm:prSet>
      <dgm:spPr/>
    </dgm:pt>
    <dgm:pt modelId="{EFA5E283-3668-412C-9607-F826A42B39CF}" type="pres">
      <dgm:prSet presAssocID="{EFF4625B-243B-4CD7-A3F8-785FC12991D0}" presName="wedge4" presStyleLbl="node1" presStyleIdx="3" presStyleCnt="7"/>
      <dgm:spPr/>
    </dgm:pt>
    <dgm:pt modelId="{B0F107CC-9CFE-44CB-95CE-CDB529173CA8}" type="pres">
      <dgm:prSet presAssocID="{EFF4625B-243B-4CD7-A3F8-785FC12991D0}" presName="dummy4a" presStyleCnt="0"/>
      <dgm:spPr/>
    </dgm:pt>
    <dgm:pt modelId="{2072C866-28B4-4B0A-8519-0E054EC4312F}" type="pres">
      <dgm:prSet presAssocID="{EFF4625B-243B-4CD7-A3F8-785FC12991D0}" presName="dummy4b" presStyleCnt="0"/>
      <dgm:spPr/>
    </dgm:pt>
    <dgm:pt modelId="{51ADD56F-D4AC-45D5-ACE5-670D79F44744}" type="pres">
      <dgm:prSet presAssocID="{EFF4625B-243B-4CD7-A3F8-785FC12991D0}" presName="wedge4Tx" presStyleLbl="node1" presStyleIdx="3" presStyleCnt="7">
        <dgm:presLayoutVars>
          <dgm:chMax val="0"/>
          <dgm:chPref val="0"/>
          <dgm:bulletEnabled val="1"/>
        </dgm:presLayoutVars>
      </dgm:prSet>
      <dgm:spPr/>
    </dgm:pt>
    <dgm:pt modelId="{79A73C37-F381-4161-AF68-FA4858E888ED}" type="pres">
      <dgm:prSet presAssocID="{EFF4625B-243B-4CD7-A3F8-785FC12991D0}" presName="wedge5" presStyleLbl="node1" presStyleIdx="4" presStyleCnt="7"/>
      <dgm:spPr/>
    </dgm:pt>
    <dgm:pt modelId="{1DF764B2-1E7D-4800-A0A6-2B4C84A88151}" type="pres">
      <dgm:prSet presAssocID="{EFF4625B-243B-4CD7-A3F8-785FC12991D0}" presName="dummy5a" presStyleCnt="0"/>
      <dgm:spPr/>
    </dgm:pt>
    <dgm:pt modelId="{B353CEDE-EF3B-4E94-9546-26CCFDF5EE2F}" type="pres">
      <dgm:prSet presAssocID="{EFF4625B-243B-4CD7-A3F8-785FC12991D0}" presName="dummy5b" presStyleCnt="0"/>
      <dgm:spPr/>
    </dgm:pt>
    <dgm:pt modelId="{19DA6B27-11F8-4FB6-821B-ACCEF94DB64F}" type="pres">
      <dgm:prSet presAssocID="{EFF4625B-243B-4CD7-A3F8-785FC12991D0}" presName="wedge5Tx" presStyleLbl="node1" presStyleIdx="4" presStyleCnt="7">
        <dgm:presLayoutVars>
          <dgm:chMax val="0"/>
          <dgm:chPref val="0"/>
          <dgm:bulletEnabled val="1"/>
        </dgm:presLayoutVars>
      </dgm:prSet>
      <dgm:spPr/>
    </dgm:pt>
    <dgm:pt modelId="{5B18C72B-61C0-44F3-884E-DA9AECB42F19}" type="pres">
      <dgm:prSet presAssocID="{EFF4625B-243B-4CD7-A3F8-785FC12991D0}" presName="wedge6" presStyleLbl="node1" presStyleIdx="5" presStyleCnt="7"/>
      <dgm:spPr/>
    </dgm:pt>
    <dgm:pt modelId="{FA8AE319-33CD-455B-9593-129B180D46A8}" type="pres">
      <dgm:prSet presAssocID="{EFF4625B-243B-4CD7-A3F8-785FC12991D0}" presName="dummy6a" presStyleCnt="0"/>
      <dgm:spPr/>
    </dgm:pt>
    <dgm:pt modelId="{775F3851-0D88-48BC-8ABB-1801D9FF3482}" type="pres">
      <dgm:prSet presAssocID="{EFF4625B-243B-4CD7-A3F8-785FC12991D0}" presName="dummy6b" presStyleCnt="0"/>
      <dgm:spPr/>
    </dgm:pt>
    <dgm:pt modelId="{A2228577-7E1B-4FFE-B5BE-17AF4B1052B2}" type="pres">
      <dgm:prSet presAssocID="{EFF4625B-243B-4CD7-A3F8-785FC12991D0}" presName="wedge6Tx" presStyleLbl="node1" presStyleIdx="5" presStyleCnt="7">
        <dgm:presLayoutVars>
          <dgm:chMax val="0"/>
          <dgm:chPref val="0"/>
          <dgm:bulletEnabled val="1"/>
        </dgm:presLayoutVars>
      </dgm:prSet>
      <dgm:spPr/>
    </dgm:pt>
    <dgm:pt modelId="{92B7B518-A34E-4BC5-8A51-C828102DCEB5}" type="pres">
      <dgm:prSet presAssocID="{EFF4625B-243B-4CD7-A3F8-785FC12991D0}" presName="wedge7" presStyleLbl="node1" presStyleIdx="6" presStyleCnt="7"/>
      <dgm:spPr/>
    </dgm:pt>
    <dgm:pt modelId="{10144023-36EB-4686-8A84-CA2242F19968}" type="pres">
      <dgm:prSet presAssocID="{EFF4625B-243B-4CD7-A3F8-785FC12991D0}" presName="dummy7a" presStyleCnt="0"/>
      <dgm:spPr/>
    </dgm:pt>
    <dgm:pt modelId="{F0EB38C7-89DB-4319-9676-48A24F569499}" type="pres">
      <dgm:prSet presAssocID="{EFF4625B-243B-4CD7-A3F8-785FC12991D0}" presName="dummy7b" presStyleCnt="0"/>
      <dgm:spPr/>
    </dgm:pt>
    <dgm:pt modelId="{AE59DEFA-4381-4BE9-BF2A-09C4766365D1}" type="pres">
      <dgm:prSet presAssocID="{EFF4625B-243B-4CD7-A3F8-785FC12991D0}" presName="wedge7Tx" presStyleLbl="node1" presStyleIdx="6" presStyleCnt="7">
        <dgm:presLayoutVars>
          <dgm:chMax val="0"/>
          <dgm:chPref val="0"/>
          <dgm:bulletEnabled val="1"/>
        </dgm:presLayoutVars>
      </dgm:prSet>
      <dgm:spPr/>
    </dgm:pt>
    <dgm:pt modelId="{7BA0339A-367B-40DE-B3C1-9CCC92EFD731}" type="pres">
      <dgm:prSet presAssocID="{9CA9E863-FB61-4AF0-AAD9-42829CAD34E2}" presName="arrowWedge1" presStyleLbl="fgSibTrans2D1" presStyleIdx="0" presStyleCnt="7"/>
      <dgm:spPr/>
    </dgm:pt>
    <dgm:pt modelId="{6E9E8CFA-8157-4C6D-9D58-540C6A05F6D6}" type="pres">
      <dgm:prSet presAssocID="{E983ADE1-44DA-403B-B134-2E41BF17931E}" presName="arrowWedge2" presStyleLbl="fgSibTrans2D1" presStyleIdx="1" presStyleCnt="7"/>
      <dgm:spPr/>
    </dgm:pt>
    <dgm:pt modelId="{129EF400-4915-4B82-82E8-B2ADAFBD365E}" type="pres">
      <dgm:prSet presAssocID="{75D35505-4E94-4311-8C92-71F02C4EE33B}" presName="arrowWedge3" presStyleLbl="fgSibTrans2D1" presStyleIdx="2" presStyleCnt="7"/>
      <dgm:spPr/>
    </dgm:pt>
    <dgm:pt modelId="{0A69A5C5-1939-4066-8F6D-DCAA592C6D24}" type="pres">
      <dgm:prSet presAssocID="{B29E2FF9-AF47-4DAF-9BB3-3B051AE7E7F1}" presName="arrowWedge4" presStyleLbl="fgSibTrans2D1" presStyleIdx="3" presStyleCnt="7"/>
      <dgm:spPr/>
    </dgm:pt>
    <dgm:pt modelId="{AEC99A8C-A157-4C0D-A753-3875D4A1CD0E}" type="pres">
      <dgm:prSet presAssocID="{BE4A77A3-59FC-4D3E-85CC-1CCE23D73DEA}" presName="arrowWedge5" presStyleLbl="fgSibTrans2D1" presStyleIdx="4" presStyleCnt="7"/>
      <dgm:spPr/>
    </dgm:pt>
    <dgm:pt modelId="{57775992-9274-4DE2-B129-9C3711A5BC85}" type="pres">
      <dgm:prSet presAssocID="{48F3F5B6-7B3A-4AD2-B04C-EE56808A7708}" presName="arrowWedge6" presStyleLbl="fgSibTrans2D1" presStyleIdx="5" presStyleCnt="7"/>
      <dgm:spPr/>
    </dgm:pt>
    <dgm:pt modelId="{F30F8D47-615D-41B4-91C4-EABC8324E839}" type="pres">
      <dgm:prSet presAssocID="{AF344E55-ED52-45AD-B915-9806C8D34CD6}" presName="arrowWedge7" presStyleLbl="fgSibTrans2D1" presStyleIdx="6" presStyleCnt="7"/>
      <dgm:spPr/>
    </dgm:pt>
  </dgm:ptLst>
  <dgm:cxnLst>
    <dgm:cxn modelId="{EC12770A-A63A-4A8E-88B1-D15FAD3C3314}" srcId="{EFF4625B-243B-4CD7-A3F8-785FC12991D0}" destId="{0C2334AC-9C70-449B-8966-6E3A6D987AA1}" srcOrd="5" destOrd="0" parTransId="{71D92E47-7D70-4963-A06E-BEAB86818392}" sibTransId="{48F3F5B6-7B3A-4AD2-B04C-EE56808A7708}"/>
    <dgm:cxn modelId="{9E8F041A-39DE-4384-AC52-8A347EA1BFA9}" srcId="{EFF4625B-243B-4CD7-A3F8-785FC12991D0}" destId="{AB13417F-5DF6-4F7E-A784-D6234BA155FC}" srcOrd="6" destOrd="0" parTransId="{1D3F6CA2-3440-45B0-B1BD-221510EB794B}" sibTransId="{AF344E55-ED52-45AD-B915-9806C8D34CD6}"/>
    <dgm:cxn modelId="{0B0A1421-EA8C-4EF8-B6BB-8013A4C9E30B}" type="presOf" srcId="{7181DFD5-3E37-4806-AFA6-3FC8FC1F414E}" destId="{79A73C37-F381-4161-AF68-FA4858E888ED}" srcOrd="0" destOrd="0" presId="urn:microsoft.com/office/officeart/2005/8/layout/cycle8"/>
    <dgm:cxn modelId="{1FDAE723-CF78-4811-B44C-DCF06FBA3CAE}" type="presOf" srcId="{AB13417F-5DF6-4F7E-A784-D6234BA155FC}" destId="{92B7B518-A34E-4BC5-8A51-C828102DCEB5}" srcOrd="0" destOrd="0" presId="urn:microsoft.com/office/officeart/2005/8/layout/cycle8"/>
    <dgm:cxn modelId="{2C230127-9D87-440F-A82E-40882B162313}" type="presOf" srcId="{0C2334AC-9C70-449B-8966-6E3A6D987AA1}" destId="{A2228577-7E1B-4FFE-B5BE-17AF4B1052B2}" srcOrd="1" destOrd="0" presId="urn:microsoft.com/office/officeart/2005/8/layout/cycle8"/>
    <dgm:cxn modelId="{25302260-A81A-438F-9B9C-A5D8DEBB1A2A}" type="presOf" srcId="{7EAA53E2-4427-43FD-B019-F9C6277D0E99}" destId="{51ADD56F-D4AC-45D5-ACE5-670D79F44744}" srcOrd="1" destOrd="0" presId="urn:microsoft.com/office/officeart/2005/8/layout/cycle8"/>
    <dgm:cxn modelId="{0ABFBD48-9C1F-4029-AA78-1D40A00CC3A3}" srcId="{EFF4625B-243B-4CD7-A3F8-785FC12991D0}" destId="{866E8583-7B9C-47DA-8F30-3857FD257593}" srcOrd="2" destOrd="0" parTransId="{7054FC26-A317-4B4F-8403-2A17720A4A00}" sibTransId="{75D35505-4E94-4311-8C92-71F02C4EE33B}"/>
    <dgm:cxn modelId="{2DE1F84B-3C3A-4972-A948-5B9A54D21319}" type="presOf" srcId="{AB13417F-5DF6-4F7E-A784-D6234BA155FC}" destId="{AE59DEFA-4381-4BE9-BF2A-09C4766365D1}" srcOrd="1" destOrd="0" presId="urn:microsoft.com/office/officeart/2005/8/layout/cycle8"/>
    <dgm:cxn modelId="{39BCA577-50B7-4802-9299-1A350CF5FF61}" srcId="{EFF4625B-243B-4CD7-A3F8-785FC12991D0}" destId="{58CE71BC-1AF4-4F53-98E1-144AF4AD6C67}" srcOrd="0" destOrd="0" parTransId="{E46BEA76-CAA3-4AEC-8642-701AD1627CA2}" sibTransId="{9CA9E863-FB61-4AF0-AAD9-42829CAD34E2}"/>
    <dgm:cxn modelId="{7FC4267A-7323-47DC-BA0A-28DA4B242C90}" type="presOf" srcId="{EFF4625B-243B-4CD7-A3F8-785FC12991D0}" destId="{8967F896-CD29-4B7F-875E-DDD6C85B0F9C}" srcOrd="0" destOrd="0" presId="urn:microsoft.com/office/officeart/2005/8/layout/cycle8"/>
    <dgm:cxn modelId="{695B8F5A-D78C-4EBE-8E3E-EA6E9A862D65}" type="presOf" srcId="{0C2334AC-9C70-449B-8966-6E3A6D987AA1}" destId="{5B18C72B-61C0-44F3-884E-DA9AECB42F19}" srcOrd="0" destOrd="0" presId="urn:microsoft.com/office/officeart/2005/8/layout/cycle8"/>
    <dgm:cxn modelId="{1741E77A-D996-478D-BF86-DC8CDF5CD26A}" type="presOf" srcId="{866E8583-7B9C-47DA-8F30-3857FD257593}" destId="{3D9F0F16-7AC7-456A-9883-4B6A292E8DF9}" srcOrd="0" destOrd="0" presId="urn:microsoft.com/office/officeart/2005/8/layout/cycle8"/>
    <dgm:cxn modelId="{7AB0FC87-AA2B-4481-A5D6-39DE9A5B6DAE}" srcId="{EFF4625B-243B-4CD7-A3F8-785FC12991D0}" destId="{7181DFD5-3E37-4806-AFA6-3FC8FC1F414E}" srcOrd="4" destOrd="0" parTransId="{E1C28C10-87C7-437F-82B9-4AB022D4AF7D}" sibTransId="{BE4A77A3-59FC-4D3E-85CC-1CCE23D73DEA}"/>
    <dgm:cxn modelId="{574F8C9A-E5F9-4D22-9354-06AE5B8A43E1}" type="presOf" srcId="{7EAA53E2-4427-43FD-B019-F9C6277D0E99}" destId="{EFA5E283-3668-412C-9607-F826A42B39CF}" srcOrd="0" destOrd="0" presId="urn:microsoft.com/office/officeart/2005/8/layout/cycle8"/>
    <dgm:cxn modelId="{C66F9D9C-EB1D-4B2D-BFA3-1134D459E823}" srcId="{EFF4625B-243B-4CD7-A3F8-785FC12991D0}" destId="{F7E721DA-172D-49AC-902C-E2E5A0D45B6E}" srcOrd="1" destOrd="0" parTransId="{DC147381-41A3-4422-A4F3-BB2AF20E7707}" sibTransId="{E983ADE1-44DA-403B-B134-2E41BF17931E}"/>
    <dgm:cxn modelId="{F66860BE-2EC8-43D8-A01E-D250F1136BFA}" srcId="{EFF4625B-243B-4CD7-A3F8-785FC12991D0}" destId="{7EAA53E2-4427-43FD-B019-F9C6277D0E99}" srcOrd="3" destOrd="0" parTransId="{B16E22B4-6482-474B-9610-D4DA1279B54E}" sibTransId="{B29E2FF9-AF47-4DAF-9BB3-3B051AE7E7F1}"/>
    <dgm:cxn modelId="{75F67BBE-43F4-43DF-9F49-9BEE1649ADDB}" type="presOf" srcId="{58CE71BC-1AF4-4F53-98E1-144AF4AD6C67}" destId="{50780D4D-CA09-414A-A712-0508292654AB}" srcOrd="1" destOrd="0" presId="urn:microsoft.com/office/officeart/2005/8/layout/cycle8"/>
    <dgm:cxn modelId="{5EDCE4CC-36DC-4881-AABD-0BCC018133A5}" type="presOf" srcId="{866E8583-7B9C-47DA-8F30-3857FD257593}" destId="{95E8BFEC-C8D8-42F3-AEC8-DA3B47F1127D}" srcOrd="1" destOrd="0" presId="urn:microsoft.com/office/officeart/2005/8/layout/cycle8"/>
    <dgm:cxn modelId="{8670DDD5-F806-4348-9597-16DA88D762D0}" type="presOf" srcId="{58CE71BC-1AF4-4F53-98E1-144AF4AD6C67}" destId="{96A66A2C-0111-41F3-BBA8-8D85C378A366}" srcOrd="0" destOrd="0" presId="urn:microsoft.com/office/officeart/2005/8/layout/cycle8"/>
    <dgm:cxn modelId="{A87828D9-9389-4B06-871B-1F94AAF4B9D8}" type="presOf" srcId="{7181DFD5-3E37-4806-AFA6-3FC8FC1F414E}" destId="{19DA6B27-11F8-4FB6-821B-ACCEF94DB64F}" srcOrd="1" destOrd="0" presId="urn:microsoft.com/office/officeart/2005/8/layout/cycle8"/>
    <dgm:cxn modelId="{988A99F8-BEA5-4DA8-89F8-F552D7C4FD9F}" type="presOf" srcId="{F7E721DA-172D-49AC-902C-E2E5A0D45B6E}" destId="{22A88692-69EB-428B-B4E0-8F12E6905F61}" srcOrd="0" destOrd="0" presId="urn:microsoft.com/office/officeart/2005/8/layout/cycle8"/>
    <dgm:cxn modelId="{BDF6D3FD-F317-44EC-83A8-A9D86D105C44}" type="presOf" srcId="{F7E721DA-172D-49AC-902C-E2E5A0D45B6E}" destId="{783C52CC-C86E-43D8-8D33-1C2E62412801}" srcOrd="1" destOrd="0" presId="urn:microsoft.com/office/officeart/2005/8/layout/cycle8"/>
    <dgm:cxn modelId="{5D407FDD-1D60-4BF4-8A7C-71D48BCB9A86}" type="presParOf" srcId="{8967F896-CD29-4B7F-875E-DDD6C85B0F9C}" destId="{96A66A2C-0111-41F3-BBA8-8D85C378A366}" srcOrd="0" destOrd="0" presId="urn:microsoft.com/office/officeart/2005/8/layout/cycle8"/>
    <dgm:cxn modelId="{2C3E1BD8-23DC-4750-85FC-E1EC39EECF9B}" type="presParOf" srcId="{8967F896-CD29-4B7F-875E-DDD6C85B0F9C}" destId="{3903E5A5-CF63-4218-BE17-E6A6B1A0B2AC}" srcOrd="1" destOrd="0" presId="urn:microsoft.com/office/officeart/2005/8/layout/cycle8"/>
    <dgm:cxn modelId="{57B12F53-5049-4BC9-ADD9-44F1C01B08D1}" type="presParOf" srcId="{8967F896-CD29-4B7F-875E-DDD6C85B0F9C}" destId="{29644807-43F7-4F97-8685-AB9344C9271E}" srcOrd="2" destOrd="0" presId="urn:microsoft.com/office/officeart/2005/8/layout/cycle8"/>
    <dgm:cxn modelId="{7858FD35-9AF4-4DA6-B33D-EF0C52939039}" type="presParOf" srcId="{8967F896-CD29-4B7F-875E-DDD6C85B0F9C}" destId="{50780D4D-CA09-414A-A712-0508292654AB}" srcOrd="3" destOrd="0" presId="urn:microsoft.com/office/officeart/2005/8/layout/cycle8"/>
    <dgm:cxn modelId="{81601B78-7A6A-4AB9-90EA-CEA1E8271D83}" type="presParOf" srcId="{8967F896-CD29-4B7F-875E-DDD6C85B0F9C}" destId="{22A88692-69EB-428B-B4E0-8F12E6905F61}" srcOrd="4" destOrd="0" presId="urn:microsoft.com/office/officeart/2005/8/layout/cycle8"/>
    <dgm:cxn modelId="{2D1EF1A2-0DA8-4D92-BB1A-4E642BEE9AE6}" type="presParOf" srcId="{8967F896-CD29-4B7F-875E-DDD6C85B0F9C}" destId="{4719C1EE-F3DA-433D-9CDD-ED703F8D4CCC}" srcOrd="5" destOrd="0" presId="urn:microsoft.com/office/officeart/2005/8/layout/cycle8"/>
    <dgm:cxn modelId="{61D45ABE-60E4-4EE6-8432-E2BFD6905D74}" type="presParOf" srcId="{8967F896-CD29-4B7F-875E-DDD6C85B0F9C}" destId="{75424052-9FFB-4A2F-8035-2D6E6DFE9D57}" srcOrd="6" destOrd="0" presId="urn:microsoft.com/office/officeart/2005/8/layout/cycle8"/>
    <dgm:cxn modelId="{C1D0BE60-27F7-4249-A734-1AE5429CAE3B}" type="presParOf" srcId="{8967F896-CD29-4B7F-875E-DDD6C85B0F9C}" destId="{783C52CC-C86E-43D8-8D33-1C2E62412801}" srcOrd="7" destOrd="0" presId="urn:microsoft.com/office/officeart/2005/8/layout/cycle8"/>
    <dgm:cxn modelId="{8FCDB5BE-05BB-4E3A-99CE-B69C39428EA0}" type="presParOf" srcId="{8967F896-CD29-4B7F-875E-DDD6C85B0F9C}" destId="{3D9F0F16-7AC7-456A-9883-4B6A292E8DF9}" srcOrd="8" destOrd="0" presId="urn:microsoft.com/office/officeart/2005/8/layout/cycle8"/>
    <dgm:cxn modelId="{00629FE5-C187-438E-A7CE-9EFAEFA1EAFE}" type="presParOf" srcId="{8967F896-CD29-4B7F-875E-DDD6C85B0F9C}" destId="{0149D42B-FEB0-4CBD-B0F4-1C329FA24C04}" srcOrd="9" destOrd="0" presId="urn:microsoft.com/office/officeart/2005/8/layout/cycle8"/>
    <dgm:cxn modelId="{9F69CB4E-4E8A-4BA5-8A05-9322CCE9325C}" type="presParOf" srcId="{8967F896-CD29-4B7F-875E-DDD6C85B0F9C}" destId="{C356E592-452D-4647-98A1-3847656559CF}" srcOrd="10" destOrd="0" presId="urn:microsoft.com/office/officeart/2005/8/layout/cycle8"/>
    <dgm:cxn modelId="{00253720-F04F-44EF-BCC1-B134DE3C4155}" type="presParOf" srcId="{8967F896-CD29-4B7F-875E-DDD6C85B0F9C}" destId="{95E8BFEC-C8D8-42F3-AEC8-DA3B47F1127D}" srcOrd="11" destOrd="0" presId="urn:microsoft.com/office/officeart/2005/8/layout/cycle8"/>
    <dgm:cxn modelId="{BC946855-B098-4C60-B191-84ED59349652}" type="presParOf" srcId="{8967F896-CD29-4B7F-875E-DDD6C85B0F9C}" destId="{EFA5E283-3668-412C-9607-F826A42B39CF}" srcOrd="12" destOrd="0" presId="urn:microsoft.com/office/officeart/2005/8/layout/cycle8"/>
    <dgm:cxn modelId="{9504E39F-8476-4FA5-8462-82A57C4A5EF7}" type="presParOf" srcId="{8967F896-CD29-4B7F-875E-DDD6C85B0F9C}" destId="{B0F107CC-9CFE-44CB-95CE-CDB529173CA8}" srcOrd="13" destOrd="0" presId="urn:microsoft.com/office/officeart/2005/8/layout/cycle8"/>
    <dgm:cxn modelId="{026AFB7C-892D-4CC4-9BA0-7D6BBE67C91B}" type="presParOf" srcId="{8967F896-CD29-4B7F-875E-DDD6C85B0F9C}" destId="{2072C866-28B4-4B0A-8519-0E054EC4312F}" srcOrd="14" destOrd="0" presId="urn:microsoft.com/office/officeart/2005/8/layout/cycle8"/>
    <dgm:cxn modelId="{A5A3DF8D-D861-4506-87A5-F854EB512586}" type="presParOf" srcId="{8967F896-CD29-4B7F-875E-DDD6C85B0F9C}" destId="{51ADD56F-D4AC-45D5-ACE5-670D79F44744}" srcOrd="15" destOrd="0" presId="urn:microsoft.com/office/officeart/2005/8/layout/cycle8"/>
    <dgm:cxn modelId="{8B22D3F0-06AD-47E8-8232-CA73CA2D9F5E}" type="presParOf" srcId="{8967F896-CD29-4B7F-875E-DDD6C85B0F9C}" destId="{79A73C37-F381-4161-AF68-FA4858E888ED}" srcOrd="16" destOrd="0" presId="urn:microsoft.com/office/officeart/2005/8/layout/cycle8"/>
    <dgm:cxn modelId="{AB715168-21C9-4EEB-B0A7-E8A3AE9ADCFC}" type="presParOf" srcId="{8967F896-CD29-4B7F-875E-DDD6C85B0F9C}" destId="{1DF764B2-1E7D-4800-A0A6-2B4C84A88151}" srcOrd="17" destOrd="0" presId="urn:microsoft.com/office/officeart/2005/8/layout/cycle8"/>
    <dgm:cxn modelId="{8DF800EC-6B83-4A10-918F-F3A69675B188}" type="presParOf" srcId="{8967F896-CD29-4B7F-875E-DDD6C85B0F9C}" destId="{B353CEDE-EF3B-4E94-9546-26CCFDF5EE2F}" srcOrd="18" destOrd="0" presId="urn:microsoft.com/office/officeart/2005/8/layout/cycle8"/>
    <dgm:cxn modelId="{AF1F9DD6-DD0E-4EAA-853D-4CC06DA90A0D}" type="presParOf" srcId="{8967F896-CD29-4B7F-875E-DDD6C85B0F9C}" destId="{19DA6B27-11F8-4FB6-821B-ACCEF94DB64F}" srcOrd="19" destOrd="0" presId="urn:microsoft.com/office/officeart/2005/8/layout/cycle8"/>
    <dgm:cxn modelId="{4FD2F720-687E-4349-9FA4-A645415008CC}" type="presParOf" srcId="{8967F896-CD29-4B7F-875E-DDD6C85B0F9C}" destId="{5B18C72B-61C0-44F3-884E-DA9AECB42F19}" srcOrd="20" destOrd="0" presId="urn:microsoft.com/office/officeart/2005/8/layout/cycle8"/>
    <dgm:cxn modelId="{0C30EF31-E34D-4681-A844-E3EEAE587602}" type="presParOf" srcId="{8967F896-CD29-4B7F-875E-DDD6C85B0F9C}" destId="{FA8AE319-33CD-455B-9593-129B180D46A8}" srcOrd="21" destOrd="0" presId="urn:microsoft.com/office/officeart/2005/8/layout/cycle8"/>
    <dgm:cxn modelId="{3A20A35A-9505-47DF-889B-EE47B3CC5D9C}" type="presParOf" srcId="{8967F896-CD29-4B7F-875E-DDD6C85B0F9C}" destId="{775F3851-0D88-48BC-8ABB-1801D9FF3482}" srcOrd="22" destOrd="0" presId="urn:microsoft.com/office/officeart/2005/8/layout/cycle8"/>
    <dgm:cxn modelId="{DB04E4C6-F4AD-4ADA-963C-93F2FCBC6A95}" type="presParOf" srcId="{8967F896-CD29-4B7F-875E-DDD6C85B0F9C}" destId="{A2228577-7E1B-4FFE-B5BE-17AF4B1052B2}" srcOrd="23" destOrd="0" presId="urn:microsoft.com/office/officeart/2005/8/layout/cycle8"/>
    <dgm:cxn modelId="{458E7B99-9388-4F2E-B819-43AA243C345F}" type="presParOf" srcId="{8967F896-CD29-4B7F-875E-DDD6C85B0F9C}" destId="{92B7B518-A34E-4BC5-8A51-C828102DCEB5}" srcOrd="24" destOrd="0" presId="urn:microsoft.com/office/officeart/2005/8/layout/cycle8"/>
    <dgm:cxn modelId="{A629CD5D-C357-4B71-B984-2320FE33C6EE}" type="presParOf" srcId="{8967F896-CD29-4B7F-875E-DDD6C85B0F9C}" destId="{10144023-36EB-4686-8A84-CA2242F19968}" srcOrd="25" destOrd="0" presId="urn:microsoft.com/office/officeart/2005/8/layout/cycle8"/>
    <dgm:cxn modelId="{D1E08EDE-2F23-4BAB-A693-7F0923F49B7C}" type="presParOf" srcId="{8967F896-CD29-4B7F-875E-DDD6C85B0F9C}" destId="{F0EB38C7-89DB-4319-9676-48A24F569499}" srcOrd="26" destOrd="0" presId="urn:microsoft.com/office/officeart/2005/8/layout/cycle8"/>
    <dgm:cxn modelId="{6B31501C-3D94-43A8-9307-D07870514DEC}" type="presParOf" srcId="{8967F896-CD29-4B7F-875E-DDD6C85B0F9C}" destId="{AE59DEFA-4381-4BE9-BF2A-09C4766365D1}" srcOrd="27" destOrd="0" presId="urn:microsoft.com/office/officeart/2005/8/layout/cycle8"/>
    <dgm:cxn modelId="{7B643EE9-4974-4DF9-AF6F-A401A0F4A00E}" type="presParOf" srcId="{8967F896-CD29-4B7F-875E-DDD6C85B0F9C}" destId="{7BA0339A-367B-40DE-B3C1-9CCC92EFD731}" srcOrd="28" destOrd="0" presId="urn:microsoft.com/office/officeart/2005/8/layout/cycle8"/>
    <dgm:cxn modelId="{33A23F2E-DF80-48B6-A012-8251A9727262}" type="presParOf" srcId="{8967F896-CD29-4B7F-875E-DDD6C85B0F9C}" destId="{6E9E8CFA-8157-4C6D-9D58-540C6A05F6D6}" srcOrd="29" destOrd="0" presId="urn:microsoft.com/office/officeart/2005/8/layout/cycle8"/>
    <dgm:cxn modelId="{98DA3F23-998C-47F7-A64C-A313D50857C8}" type="presParOf" srcId="{8967F896-CD29-4B7F-875E-DDD6C85B0F9C}" destId="{129EF400-4915-4B82-82E8-B2ADAFBD365E}" srcOrd="30" destOrd="0" presId="urn:microsoft.com/office/officeart/2005/8/layout/cycle8"/>
    <dgm:cxn modelId="{9A651FA8-903A-40D5-B73B-16A5DEBDD898}" type="presParOf" srcId="{8967F896-CD29-4B7F-875E-DDD6C85B0F9C}" destId="{0A69A5C5-1939-4066-8F6D-DCAA592C6D24}" srcOrd="31" destOrd="0" presId="urn:microsoft.com/office/officeart/2005/8/layout/cycle8"/>
    <dgm:cxn modelId="{8C7F16E8-E547-4FD5-B72D-2845EBC95F60}" type="presParOf" srcId="{8967F896-CD29-4B7F-875E-DDD6C85B0F9C}" destId="{AEC99A8C-A157-4C0D-A753-3875D4A1CD0E}" srcOrd="32" destOrd="0" presId="urn:microsoft.com/office/officeart/2005/8/layout/cycle8"/>
    <dgm:cxn modelId="{1E995B0D-4207-43F4-AD45-3A8C36C7D71C}" type="presParOf" srcId="{8967F896-CD29-4B7F-875E-DDD6C85B0F9C}" destId="{57775992-9274-4DE2-B129-9C3711A5BC85}" srcOrd="33" destOrd="0" presId="urn:microsoft.com/office/officeart/2005/8/layout/cycle8"/>
    <dgm:cxn modelId="{4F154204-44CD-485B-AA64-700608706ED6}" type="presParOf" srcId="{8967F896-CD29-4B7F-875E-DDD6C85B0F9C}" destId="{F30F8D47-615D-41B4-91C4-EABC8324E839}" srcOrd="34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810A9FC-CCA2-4669-9346-CC2892F6BE3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B954B99-7DBC-477A-8368-BF6F25E7F1E7}">
      <dgm:prSet/>
      <dgm:spPr/>
      <dgm:t>
        <a:bodyPr/>
        <a:lstStyle/>
        <a:p>
          <a:r>
            <a:rPr lang="en-US" b="1"/>
            <a:t>Analysis </a:t>
          </a:r>
          <a:endParaRPr lang="en-US"/>
        </a:p>
      </dgm:t>
    </dgm:pt>
    <dgm:pt modelId="{6E52BCC6-6CE4-42C2-9C55-EE0BBE1DCFAE}" type="parTrans" cxnId="{4C5D93A9-BF1F-4B43-A00F-7CF334F525E1}">
      <dgm:prSet/>
      <dgm:spPr/>
      <dgm:t>
        <a:bodyPr/>
        <a:lstStyle/>
        <a:p>
          <a:endParaRPr lang="en-US"/>
        </a:p>
      </dgm:t>
    </dgm:pt>
    <dgm:pt modelId="{7DA03FD0-788C-4820-8278-CBC094D6E36C}" type="sibTrans" cxnId="{4C5D93A9-BF1F-4B43-A00F-7CF334F525E1}">
      <dgm:prSet/>
      <dgm:spPr/>
      <dgm:t>
        <a:bodyPr/>
        <a:lstStyle/>
        <a:p>
          <a:endParaRPr lang="en-US"/>
        </a:p>
      </dgm:t>
    </dgm:pt>
    <dgm:pt modelId="{B20400FE-C892-464C-B05E-77C73A887337}" type="pres">
      <dgm:prSet presAssocID="{F810A9FC-CCA2-4669-9346-CC2892F6BE37}" presName="linear" presStyleCnt="0">
        <dgm:presLayoutVars>
          <dgm:animLvl val="lvl"/>
          <dgm:resizeHandles val="exact"/>
        </dgm:presLayoutVars>
      </dgm:prSet>
      <dgm:spPr/>
    </dgm:pt>
    <dgm:pt modelId="{9E6760D8-0CD0-4A56-8575-DB26946D828C}" type="pres">
      <dgm:prSet presAssocID="{FB954B99-7DBC-477A-8368-BF6F25E7F1E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BAA923A7-A4ED-486A-8A18-6233F5F0849C}" type="presOf" srcId="{FB954B99-7DBC-477A-8368-BF6F25E7F1E7}" destId="{9E6760D8-0CD0-4A56-8575-DB26946D828C}" srcOrd="0" destOrd="0" presId="urn:microsoft.com/office/officeart/2005/8/layout/vList2"/>
    <dgm:cxn modelId="{4C5D93A9-BF1F-4B43-A00F-7CF334F525E1}" srcId="{F810A9FC-CCA2-4669-9346-CC2892F6BE37}" destId="{FB954B99-7DBC-477A-8368-BF6F25E7F1E7}" srcOrd="0" destOrd="0" parTransId="{6E52BCC6-6CE4-42C2-9C55-EE0BBE1DCFAE}" sibTransId="{7DA03FD0-788C-4820-8278-CBC094D6E36C}"/>
    <dgm:cxn modelId="{2A2148F6-4192-4C0A-9235-6276AAC67F56}" type="presOf" srcId="{F810A9FC-CCA2-4669-9346-CC2892F6BE37}" destId="{B20400FE-C892-464C-B05E-77C73A887337}" srcOrd="0" destOrd="0" presId="urn:microsoft.com/office/officeart/2005/8/layout/vList2"/>
    <dgm:cxn modelId="{392A0D32-7F6C-41CA-9FA4-70ED94E19036}" type="presParOf" srcId="{B20400FE-C892-464C-B05E-77C73A887337}" destId="{9E6760D8-0CD0-4A56-8575-DB26946D828C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5304E68-F748-4F08-A5D4-68526B0212F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2039DC2-5E4B-489C-9C9F-7EB31DC64927}">
      <dgm:prSet/>
      <dgm:spPr/>
      <dgm:t>
        <a:bodyPr/>
        <a:lstStyle/>
        <a:p>
          <a:r>
            <a:rPr lang="en-IN"/>
            <a:t>48% customers like flipkart, amazon shows wide variety of products</a:t>
          </a:r>
          <a:endParaRPr lang="en-US"/>
        </a:p>
      </dgm:t>
    </dgm:pt>
    <dgm:pt modelId="{5EB11354-02BD-4D9E-AB0E-8CD43D3372FD}" type="parTrans" cxnId="{6EC53ED5-02BF-4EBD-9277-D37A04907FC9}">
      <dgm:prSet/>
      <dgm:spPr/>
      <dgm:t>
        <a:bodyPr/>
        <a:lstStyle/>
        <a:p>
          <a:endParaRPr lang="en-US"/>
        </a:p>
      </dgm:t>
    </dgm:pt>
    <dgm:pt modelId="{4915E54F-AF20-4FAE-84A2-F5F3C56D45BD}" type="sibTrans" cxnId="{6EC53ED5-02BF-4EBD-9277-D37A04907FC9}">
      <dgm:prSet/>
      <dgm:spPr/>
      <dgm:t>
        <a:bodyPr/>
        <a:lstStyle/>
        <a:p>
          <a:endParaRPr lang="en-US"/>
        </a:p>
      </dgm:t>
    </dgm:pt>
    <dgm:pt modelId="{CF594568-013B-4030-9DFB-006EDC000156}">
      <dgm:prSet/>
      <dgm:spPr/>
      <dgm:t>
        <a:bodyPr/>
        <a:lstStyle/>
        <a:p>
          <a:r>
            <a:rPr lang="en-IN"/>
            <a:t>37% customers prefers flipkart and amazon because of relevant information </a:t>
          </a:r>
          <a:endParaRPr lang="en-US"/>
        </a:p>
      </dgm:t>
    </dgm:pt>
    <dgm:pt modelId="{2E603E58-FB55-4786-BC39-8B740B206FF1}" type="parTrans" cxnId="{34D5E3ED-0731-488D-B9C7-D81A29DAE3DB}">
      <dgm:prSet/>
      <dgm:spPr/>
      <dgm:t>
        <a:bodyPr/>
        <a:lstStyle/>
        <a:p>
          <a:endParaRPr lang="en-US"/>
        </a:p>
      </dgm:t>
    </dgm:pt>
    <dgm:pt modelId="{464BF59D-628A-41D9-B951-F3A7F2E8F51A}" type="sibTrans" cxnId="{34D5E3ED-0731-488D-B9C7-D81A29DAE3DB}">
      <dgm:prSet/>
      <dgm:spPr/>
      <dgm:t>
        <a:bodyPr/>
        <a:lstStyle/>
        <a:p>
          <a:endParaRPr lang="en-US"/>
        </a:p>
      </dgm:t>
    </dgm:pt>
    <dgm:pt modelId="{9586E7CE-537C-4821-B6FF-5A607C1F3326}">
      <dgm:prSet/>
      <dgm:spPr/>
      <dgm:t>
        <a:bodyPr/>
        <a:lstStyle/>
        <a:p>
          <a:r>
            <a:rPr lang="en-IN"/>
            <a:t>78% customers trust Amazon to be reliable , 55% likes flipkart , 25% Myntra</a:t>
          </a:r>
          <a:endParaRPr lang="en-US"/>
        </a:p>
      </dgm:t>
    </dgm:pt>
    <dgm:pt modelId="{26632D37-A4C7-4286-98EE-B360EA6F19F9}" type="parTrans" cxnId="{AABA209A-64FF-48A1-AE08-881EDD248E22}">
      <dgm:prSet/>
      <dgm:spPr/>
      <dgm:t>
        <a:bodyPr/>
        <a:lstStyle/>
        <a:p>
          <a:endParaRPr lang="en-US"/>
        </a:p>
      </dgm:t>
    </dgm:pt>
    <dgm:pt modelId="{8AC641E5-2DF8-47A3-ABAA-9675F62DCD23}" type="sibTrans" cxnId="{AABA209A-64FF-48A1-AE08-881EDD248E22}">
      <dgm:prSet/>
      <dgm:spPr/>
      <dgm:t>
        <a:bodyPr/>
        <a:lstStyle/>
        <a:p>
          <a:endParaRPr lang="en-US"/>
        </a:p>
      </dgm:t>
    </dgm:pt>
    <dgm:pt modelId="{C36F60B7-5058-42CA-A1D0-480FADCA2093}">
      <dgm:prSet/>
      <dgm:spPr/>
      <dgm:t>
        <a:bodyPr/>
        <a:lstStyle/>
        <a:p>
          <a:r>
            <a:rPr lang="en-IN"/>
            <a:t>80% customers likes Amazon's quickness to complete the purchase , 60% likes Flipart's, 30% likes Myntra's</a:t>
          </a:r>
          <a:endParaRPr lang="en-US"/>
        </a:p>
      </dgm:t>
    </dgm:pt>
    <dgm:pt modelId="{8B849C9B-939A-4642-96D1-0F383037B36B}" type="parTrans" cxnId="{B4423306-0105-4A04-962E-98CADD6CA664}">
      <dgm:prSet/>
      <dgm:spPr/>
      <dgm:t>
        <a:bodyPr/>
        <a:lstStyle/>
        <a:p>
          <a:endParaRPr lang="en-US"/>
        </a:p>
      </dgm:t>
    </dgm:pt>
    <dgm:pt modelId="{F8F86265-70FF-49E2-BA0A-CAE5410034CE}" type="sibTrans" cxnId="{B4423306-0105-4A04-962E-98CADD6CA664}">
      <dgm:prSet/>
      <dgm:spPr/>
      <dgm:t>
        <a:bodyPr/>
        <a:lstStyle/>
        <a:p>
          <a:endParaRPr lang="en-US"/>
        </a:p>
      </dgm:t>
    </dgm:pt>
    <dgm:pt modelId="{1E7875E3-11DD-48E1-BE24-BA2E97A743F1}">
      <dgm:prSet/>
      <dgm:spPr/>
      <dgm:t>
        <a:bodyPr/>
        <a:lstStyle/>
        <a:p>
          <a:r>
            <a:rPr lang="en-IN"/>
            <a:t>86% likes Amazon's delivery speed , 56% likes Flipkart's , 5% likes Myntra’s</a:t>
          </a:r>
          <a:endParaRPr lang="en-US"/>
        </a:p>
      </dgm:t>
    </dgm:pt>
    <dgm:pt modelId="{3DB13ACA-D5B6-47FF-B0BA-A6DE0480FBAE}" type="parTrans" cxnId="{D9BB130E-F830-4BC4-8C7C-4A188126CAD5}">
      <dgm:prSet/>
      <dgm:spPr/>
      <dgm:t>
        <a:bodyPr/>
        <a:lstStyle/>
        <a:p>
          <a:endParaRPr lang="en-US"/>
        </a:p>
      </dgm:t>
    </dgm:pt>
    <dgm:pt modelId="{F8E3E877-C7A3-4F64-A2DC-D9C4ECD2E0CF}" type="sibTrans" cxnId="{D9BB130E-F830-4BC4-8C7C-4A188126CAD5}">
      <dgm:prSet/>
      <dgm:spPr/>
      <dgm:t>
        <a:bodyPr/>
        <a:lstStyle/>
        <a:p>
          <a:endParaRPr lang="en-US"/>
        </a:p>
      </dgm:t>
    </dgm:pt>
    <dgm:pt modelId="{96E2A104-691A-4452-921D-FFB6660E2B41}">
      <dgm:prSet/>
      <dgm:spPr/>
      <dgm:t>
        <a:bodyPr/>
        <a:lstStyle/>
        <a:p>
          <a:r>
            <a:rPr lang="en-IN"/>
            <a:t>82% customers trust amazon in terms of keeping the privacy of their data, 56% trust flipkart 20% trust Myntra , 12 % trust Snapdeal</a:t>
          </a:r>
          <a:endParaRPr lang="en-US"/>
        </a:p>
      </dgm:t>
    </dgm:pt>
    <dgm:pt modelId="{68A64A65-169A-4F7B-AF90-956FC1D5E20B}" type="parTrans" cxnId="{9F658AB0-FB43-4821-BEAC-741F9DB73C67}">
      <dgm:prSet/>
      <dgm:spPr/>
      <dgm:t>
        <a:bodyPr/>
        <a:lstStyle/>
        <a:p>
          <a:endParaRPr lang="en-US"/>
        </a:p>
      </dgm:t>
    </dgm:pt>
    <dgm:pt modelId="{F7305095-AA0F-4C27-9B9E-04718CAA252C}" type="sibTrans" cxnId="{9F658AB0-FB43-4821-BEAC-741F9DB73C67}">
      <dgm:prSet/>
      <dgm:spPr/>
      <dgm:t>
        <a:bodyPr/>
        <a:lstStyle/>
        <a:p>
          <a:endParaRPr lang="en-US"/>
        </a:p>
      </dgm:t>
    </dgm:pt>
    <dgm:pt modelId="{A1B9C6CF-9E97-4FFE-899F-08033C108324}">
      <dgm:prSet/>
      <dgm:spPr/>
      <dgm:t>
        <a:bodyPr/>
        <a:lstStyle/>
        <a:p>
          <a:r>
            <a:rPr lang="en-IN"/>
            <a:t>84% customers believe Amazon perceived trustworthiness, 43% - Flipkart , 33% - Myntra ,Snapdeal 27% Snapdeal</a:t>
          </a:r>
          <a:endParaRPr lang="en-US"/>
        </a:p>
      </dgm:t>
    </dgm:pt>
    <dgm:pt modelId="{DA85DF88-05E6-43C3-8CF5-EB0F208CA34E}" type="parTrans" cxnId="{E60A1236-09E9-4EAA-9DBA-236E1B741767}">
      <dgm:prSet/>
      <dgm:spPr/>
      <dgm:t>
        <a:bodyPr/>
        <a:lstStyle/>
        <a:p>
          <a:endParaRPr lang="en-US"/>
        </a:p>
      </dgm:t>
    </dgm:pt>
    <dgm:pt modelId="{0171D960-2CCB-4E2A-95F0-8975FAEA6449}" type="sibTrans" cxnId="{E60A1236-09E9-4EAA-9DBA-236E1B741767}">
      <dgm:prSet/>
      <dgm:spPr/>
      <dgm:t>
        <a:bodyPr/>
        <a:lstStyle/>
        <a:p>
          <a:endParaRPr lang="en-US"/>
        </a:p>
      </dgm:t>
    </dgm:pt>
    <dgm:pt modelId="{10F4D4B0-5156-4FDF-B053-F55A7A44882C}">
      <dgm:prSet/>
      <dgm:spPr/>
      <dgm:t>
        <a:bodyPr/>
        <a:lstStyle/>
        <a:p>
          <a:r>
            <a:rPr lang="en-IN"/>
            <a:t>86% customers like Amazon in terms of online assistance through multi-channel , 51% -Flipkart ,42% Myntra</a:t>
          </a:r>
          <a:endParaRPr lang="en-US"/>
        </a:p>
      </dgm:t>
    </dgm:pt>
    <dgm:pt modelId="{BA83719C-415F-4C6F-9F54-802AE8CBD6DE}" type="parTrans" cxnId="{BEC1661F-AF7C-46A7-9565-21582D770E50}">
      <dgm:prSet/>
      <dgm:spPr/>
      <dgm:t>
        <a:bodyPr/>
        <a:lstStyle/>
        <a:p>
          <a:endParaRPr lang="en-US"/>
        </a:p>
      </dgm:t>
    </dgm:pt>
    <dgm:pt modelId="{4934EDCD-231D-4CC3-BD7A-B07EA15690E3}" type="sibTrans" cxnId="{BEC1661F-AF7C-46A7-9565-21582D770E50}">
      <dgm:prSet/>
      <dgm:spPr/>
      <dgm:t>
        <a:bodyPr/>
        <a:lstStyle/>
        <a:p>
          <a:endParaRPr lang="en-US"/>
        </a:p>
      </dgm:t>
    </dgm:pt>
    <dgm:pt modelId="{66A266B7-ABFE-4A8E-9CAF-86DAB85FA9A7}" type="pres">
      <dgm:prSet presAssocID="{35304E68-F748-4F08-A5D4-68526B0212FB}" presName="linear" presStyleCnt="0">
        <dgm:presLayoutVars>
          <dgm:animLvl val="lvl"/>
          <dgm:resizeHandles val="exact"/>
        </dgm:presLayoutVars>
      </dgm:prSet>
      <dgm:spPr/>
    </dgm:pt>
    <dgm:pt modelId="{9B42EB1B-B80B-442C-90B4-0F27BA587CCA}" type="pres">
      <dgm:prSet presAssocID="{D2039DC2-5E4B-489C-9C9F-7EB31DC64927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5C7F4625-504E-4A8D-B9E4-B3B9E4A10F38}" type="pres">
      <dgm:prSet presAssocID="{4915E54F-AF20-4FAE-84A2-F5F3C56D45BD}" presName="spacer" presStyleCnt="0"/>
      <dgm:spPr/>
    </dgm:pt>
    <dgm:pt modelId="{24FF7BC5-A853-444F-ACAC-B5302A1B0991}" type="pres">
      <dgm:prSet presAssocID="{CF594568-013B-4030-9DFB-006EDC000156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971B87C4-F6CE-43E1-9D69-D4D6CACB6A55}" type="pres">
      <dgm:prSet presAssocID="{464BF59D-628A-41D9-B951-F3A7F2E8F51A}" presName="spacer" presStyleCnt="0"/>
      <dgm:spPr/>
    </dgm:pt>
    <dgm:pt modelId="{9F01C328-6605-4DA1-B860-F0D61DF7D45D}" type="pres">
      <dgm:prSet presAssocID="{9586E7CE-537C-4821-B6FF-5A607C1F3326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4E753CBF-EFE7-4C60-B19A-921F1548AD22}" type="pres">
      <dgm:prSet presAssocID="{8AC641E5-2DF8-47A3-ABAA-9675F62DCD23}" presName="spacer" presStyleCnt="0"/>
      <dgm:spPr/>
    </dgm:pt>
    <dgm:pt modelId="{747D2EEC-700A-4920-8DB1-1C3F18C10055}" type="pres">
      <dgm:prSet presAssocID="{C36F60B7-5058-42CA-A1D0-480FADCA2093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566DFFD6-FFAF-423B-8FCA-2F79CFEF34FD}" type="pres">
      <dgm:prSet presAssocID="{F8F86265-70FF-49E2-BA0A-CAE5410034CE}" presName="spacer" presStyleCnt="0"/>
      <dgm:spPr/>
    </dgm:pt>
    <dgm:pt modelId="{5150B1E6-40E1-48AF-B372-412AB5B34837}" type="pres">
      <dgm:prSet presAssocID="{1E7875E3-11DD-48E1-BE24-BA2E97A743F1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78445BF8-32FB-47EB-AA6F-384DBAF9A244}" type="pres">
      <dgm:prSet presAssocID="{F8E3E877-C7A3-4F64-A2DC-D9C4ECD2E0CF}" presName="spacer" presStyleCnt="0"/>
      <dgm:spPr/>
    </dgm:pt>
    <dgm:pt modelId="{2A25AF16-9D51-4B62-A68A-6D84E9119B36}" type="pres">
      <dgm:prSet presAssocID="{96E2A104-691A-4452-921D-FFB6660E2B41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C41BE5F4-F47F-415A-B908-55D2C89E16DA}" type="pres">
      <dgm:prSet presAssocID="{F7305095-AA0F-4C27-9B9E-04718CAA252C}" presName="spacer" presStyleCnt="0"/>
      <dgm:spPr/>
    </dgm:pt>
    <dgm:pt modelId="{10A6AD79-A81D-4E29-B0D3-C0F6BBB19C17}" type="pres">
      <dgm:prSet presAssocID="{A1B9C6CF-9E97-4FFE-899F-08033C108324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7C51CB8B-AA11-4B10-A430-D4796B4815EF}" type="pres">
      <dgm:prSet presAssocID="{0171D960-2CCB-4E2A-95F0-8975FAEA6449}" presName="spacer" presStyleCnt="0"/>
      <dgm:spPr/>
    </dgm:pt>
    <dgm:pt modelId="{FF5DE47D-69C0-4FDF-8FEB-6CA06E9BD594}" type="pres">
      <dgm:prSet presAssocID="{10F4D4B0-5156-4FDF-B053-F55A7A44882C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B4423306-0105-4A04-962E-98CADD6CA664}" srcId="{35304E68-F748-4F08-A5D4-68526B0212FB}" destId="{C36F60B7-5058-42CA-A1D0-480FADCA2093}" srcOrd="3" destOrd="0" parTransId="{8B849C9B-939A-4642-96D1-0F383037B36B}" sibTransId="{F8F86265-70FF-49E2-BA0A-CAE5410034CE}"/>
    <dgm:cxn modelId="{D9BB130E-F830-4BC4-8C7C-4A188126CAD5}" srcId="{35304E68-F748-4F08-A5D4-68526B0212FB}" destId="{1E7875E3-11DD-48E1-BE24-BA2E97A743F1}" srcOrd="4" destOrd="0" parTransId="{3DB13ACA-D5B6-47FF-B0BA-A6DE0480FBAE}" sibTransId="{F8E3E877-C7A3-4F64-A2DC-D9C4ECD2E0CF}"/>
    <dgm:cxn modelId="{BEC1661F-AF7C-46A7-9565-21582D770E50}" srcId="{35304E68-F748-4F08-A5D4-68526B0212FB}" destId="{10F4D4B0-5156-4FDF-B053-F55A7A44882C}" srcOrd="7" destOrd="0" parTransId="{BA83719C-415F-4C6F-9F54-802AE8CBD6DE}" sibTransId="{4934EDCD-231D-4CC3-BD7A-B07EA15690E3}"/>
    <dgm:cxn modelId="{78268A1F-A450-437E-BBC9-2F9D71D6A96E}" type="presOf" srcId="{D2039DC2-5E4B-489C-9C9F-7EB31DC64927}" destId="{9B42EB1B-B80B-442C-90B4-0F27BA587CCA}" srcOrd="0" destOrd="0" presId="urn:microsoft.com/office/officeart/2005/8/layout/vList2"/>
    <dgm:cxn modelId="{39F46E25-7397-428B-BCE0-B54CA9D9FC7C}" type="presOf" srcId="{96E2A104-691A-4452-921D-FFB6660E2B41}" destId="{2A25AF16-9D51-4B62-A68A-6D84E9119B36}" srcOrd="0" destOrd="0" presId="urn:microsoft.com/office/officeart/2005/8/layout/vList2"/>
    <dgm:cxn modelId="{9498062E-D298-4888-8E0D-B2AB4E2CE2D8}" type="presOf" srcId="{9586E7CE-537C-4821-B6FF-5A607C1F3326}" destId="{9F01C328-6605-4DA1-B860-F0D61DF7D45D}" srcOrd="0" destOrd="0" presId="urn:microsoft.com/office/officeart/2005/8/layout/vList2"/>
    <dgm:cxn modelId="{E60A1236-09E9-4EAA-9DBA-236E1B741767}" srcId="{35304E68-F748-4F08-A5D4-68526B0212FB}" destId="{A1B9C6CF-9E97-4FFE-899F-08033C108324}" srcOrd="6" destOrd="0" parTransId="{DA85DF88-05E6-43C3-8CF5-EB0F208CA34E}" sibTransId="{0171D960-2CCB-4E2A-95F0-8975FAEA6449}"/>
    <dgm:cxn modelId="{753F9673-E11C-4120-8B86-84D529F62890}" type="presOf" srcId="{35304E68-F748-4F08-A5D4-68526B0212FB}" destId="{66A266B7-ABFE-4A8E-9CAF-86DAB85FA9A7}" srcOrd="0" destOrd="0" presId="urn:microsoft.com/office/officeart/2005/8/layout/vList2"/>
    <dgm:cxn modelId="{F3D3E676-D600-4B18-BCB7-317C5F42371E}" type="presOf" srcId="{CF594568-013B-4030-9DFB-006EDC000156}" destId="{24FF7BC5-A853-444F-ACAC-B5302A1B0991}" srcOrd="0" destOrd="0" presId="urn:microsoft.com/office/officeart/2005/8/layout/vList2"/>
    <dgm:cxn modelId="{A2538D78-32D7-4123-B90B-C3198BD19468}" type="presOf" srcId="{1E7875E3-11DD-48E1-BE24-BA2E97A743F1}" destId="{5150B1E6-40E1-48AF-B372-412AB5B34837}" srcOrd="0" destOrd="0" presId="urn:microsoft.com/office/officeart/2005/8/layout/vList2"/>
    <dgm:cxn modelId="{82C0988F-7575-4D74-810A-A15D2801DD50}" type="presOf" srcId="{A1B9C6CF-9E97-4FFE-899F-08033C108324}" destId="{10A6AD79-A81D-4E29-B0D3-C0F6BBB19C17}" srcOrd="0" destOrd="0" presId="urn:microsoft.com/office/officeart/2005/8/layout/vList2"/>
    <dgm:cxn modelId="{AABA209A-64FF-48A1-AE08-881EDD248E22}" srcId="{35304E68-F748-4F08-A5D4-68526B0212FB}" destId="{9586E7CE-537C-4821-B6FF-5A607C1F3326}" srcOrd="2" destOrd="0" parTransId="{26632D37-A4C7-4286-98EE-B360EA6F19F9}" sibTransId="{8AC641E5-2DF8-47A3-ABAA-9675F62DCD23}"/>
    <dgm:cxn modelId="{84F77BAC-45E5-4154-B12A-B33FB06C3B2B}" type="presOf" srcId="{10F4D4B0-5156-4FDF-B053-F55A7A44882C}" destId="{FF5DE47D-69C0-4FDF-8FEB-6CA06E9BD594}" srcOrd="0" destOrd="0" presId="urn:microsoft.com/office/officeart/2005/8/layout/vList2"/>
    <dgm:cxn modelId="{9F658AB0-FB43-4821-BEAC-741F9DB73C67}" srcId="{35304E68-F748-4F08-A5D4-68526B0212FB}" destId="{96E2A104-691A-4452-921D-FFB6660E2B41}" srcOrd="5" destOrd="0" parTransId="{68A64A65-169A-4F7B-AF90-956FC1D5E20B}" sibTransId="{F7305095-AA0F-4C27-9B9E-04718CAA252C}"/>
    <dgm:cxn modelId="{13BFA0BE-82B9-4CBB-A282-1B0A3C7B226D}" type="presOf" srcId="{C36F60B7-5058-42CA-A1D0-480FADCA2093}" destId="{747D2EEC-700A-4920-8DB1-1C3F18C10055}" srcOrd="0" destOrd="0" presId="urn:microsoft.com/office/officeart/2005/8/layout/vList2"/>
    <dgm:cxn modelId="{6EC53ED5-02BF-4EBD-9277-D37A04907FC9}" srcId="{35304E68-F748-4F08-A5D4-68526B0212FB}" destId="{D2039DC2-5E4B-489C-9C9F-7EB31DC64927}" srcOrd="0" destOrd="0" parTransId="{5EB11354-02BD-4D9E-AB0E-8CD43D3372FD}" sibTransId="{4915E54F-AF20-4FAE-84A2-F5F3C56D45BD}"/>
    <dgm:cxn modelId="{34D5E3ED-0731-488D-B9C7-D81A29DAE3DB}" srcId="{35304E68-F748-4F08-A5D4-68526B0212FB}" destId="{CF594568-013B-4030-9DFB-006EDC000156}" srcOrd="1" destOrd="0" parTransId="{2E603E58-FB55-4786-BC39-8B740B206FF1}" sibTransId="{464BF59D-628A-41D9-B951-F3A7F2E8F51A}"/>
    <dgm:cxn modelId="{88CED5CD-1518-46E6-ABCB-F39388AA6A0E}" type="presParOf" srcId="{66A266B7-ABFE-4A8E-9CAF-86DAB85FA9A7}" destId="{9B42EB1B-B80B-442C-90B4-0F27BA587CCA}" srcOrd="0" destOrd="0" presId="urn:microsoft.com/office/officeart/2005/8/layout/vList2"/>
    <dgm:cxn modelId="{1A7EF014-D96F-4BD4-84E4-75348B7FD195}" type="presParOf" srcId="{66A266B7-ABFE-4A8E-9CAF-86DAB85FA9A7}" destId="{5C7F4625-504E-4A8D-B9E4-B3B9E4A10F38}" srcOrd="1" destOrd="0" presId="urn:microsoft.com/office/officeart/2005/8/layout/vList2"/>
    <dgm:cxn modelId="{E8449E79-86C3-4031-8AE5-1E7AEF23B047}" type="presParOf" srcId="{66A266B7-ABFE-4A8E-9CAF-86DAB85FA9A7}" destId="{24FF7BC5-A853-444F-ACAC-B5302A1B0991}" srcOrd="2" destOrd="0" presId="urn:microsoft.com/office/officeart/2005/8/layout/vList2"/>
    <dgm:cxn modelId="{FE283FFC-3F8C-4565-B121-10ABDADBA054}" type="presParOf" srcId="{66A266B7-ABFE-4A8E-9CAF-86DAB85FA9A7}" destId="{971B87C4-F6CE-43E1-9D69-D4D6CACB6A55}" srcOrd="3" destOrd="0" presId="urn:microsoft.com/office/officeart/2005/8/layout/vList2"/>
    <dgm:cxn modelId="{87AD0C28-784A-4685-BE92-969ED8D182F1}" type="presParOf" srcId="{66A266B7-ABFE-4A8E-9CAF-86DAB85FA9A7}" destId="{9F01C328-6605-4DA1-B860-F0D61DF7D45D}" srcOrd="4" destOrd="0" presId="urn:microsoft.com/office/officeart/2005/8/layout/vList2"/>
    <dgm:cxn modelId="{5858DD6E-6CF3-4ECC-8CDD-751F86A4F15B}" type="presParOf" srcId="{66A266B7-ABFE-4A8E-9CAF-86DAB85FA9A7}" destId="{4E753CBF-EFE7-4C60-B19A-921F1548AD22}" srcOrd="5" destOrd="0" presId="urn:microsoft.com/office/officeart/2005/8/layout/vList2"/>
    <dgm:cxn modelId="{D5B2705C-54D2-400E-B833-373E4B012ADF}" type="presParOf" srcId="{66A266B7-ABFE-4A8E-9CAF-86DAB85FA9A7}" destId="{747D2EEC-700A-4920-8DB1-1C3F18C10055}" srcOrd="6" destOrd="0" presId="urn:microsoft.com/office/officeart/2005/8/layout/vList2"/>
    <dgm:cxn modelId="{30A2BFC1-4E23-4798-8D10-847799A03A41}" type="presParOf" srcId="{66A266B7-ABFE-4A8E-9CAF-86DAB85FA9A7}" destId="{566DFFD6-FFAF-423B-8FCA-2F79CFEF34FD}" srcOrd="7" destOrd="0" presId="urn:microsoft.com/office/officeart/2005/8/layout/vList2"/>
    <dgm:cxn modelId="{06B38CC5-20D2-49BB-849F-9B95E8291482}" type="presParOf" srcId="{66A266B7-ABFE-4A8E-9CAF-86DAB85FA9A7}" destId="{5150B1E6-40E1-48AF-B372-412AB5B34837}" srcOrd="8" destOrd="0" presId="urn:microsoft.com/office/officeart/2005/8/layout/vList2"/>
    <dgm:cxn modelId="{A2E5FFA6-78D6-402E-89CA-4682D1BFFA75}" type="presParOf" srcId="{66A266B7-ABFE-4A8E-9CAF-86DAB85FA9A7}" destId="{78445BF8-32FB-47EB-AA6F-384DBAF9A244}" srcOrd="9" destOrd="0" presId="urn:microsoft.com/office/officeart/2005/8/layout/vList2"/>
    <dgm:cxn modelId="{B27FC3BE-6275-4BAD-9C57-251DE7FC45FC}" type="presParOf" srcId="{66A266B7-ABFE-4A8E-9CAF-86DAB85FA9A7}" destId="{2A25AF16-9D51-4B62-A68A-6D84E9119B36}" srcOrd="10" destOrd="0" presId="urn:microsoft.com/office/officeart/2005/8/layout/vList2"/>
    <dgm:cxn modelId="{64320035-D04A-46DB-A26B-D6CEC9E459FB}" type="presParOf" srcId="{66A266B7-ABFE-4A8E-9CAF-86DAB85FA9A7}" destId="{C41BE5F4-F47F-415A-B908-55D2C89E16DA}" srcOrd="11" destOrd="0" presId="urn:microsoft.com/office/officeart/2005/8/layout/vList2"/>
    <dgm:cxn modelId="{D9639691-65D9-414D-A8FA-A1AE85F77F3A}" type="presParOf" srcId="{66A266B7-ABFE-4A8E-9CAF-86DAB85FA9A7}" destId="{10A6AD79-A81D-4E29-B0D3-C0F6BBB19C17}" srcOrd="12" destOrd="0" presId="urn:microsoft.com/office/officeart/2005/8/layout/vList2"/>
    <dgm:cxn modelId="{133BF5F7-0C79-44CC-8FB4-A892FEB64136}" type="presParOf" srcId="{66A266B7-ABFE-4A8E-9CAF-86DAB85FA9A7}" destId="{7C51CB8B-AA11-4B10-A430-D4796B4815EF}" srcOrd="13" destOrd="0" presId="urn:microsoft.com/office/officeart/2005/8/layout/vList2"/>
    <dgm:cxn modelId="{783ECCD3-F9E8-466B-A76D-7CA4FDB338FF}" type="presParOf" srcId="{66A266B7-ABFE-4A8E-9CAF-86DAB85FA9A7}" destId="{FF5DE47D-69C0-4FDF-8FEB-6CA06E9BD594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C8A67F-54F2-44DB-81F3-A0DA26CE0633}">
      <dsp:nvSpPr>
        <dsp:cNvPr id="0" name=""/>
        <dsp:cNvSpPr/>
      </dsp:nvSpPr>
      <dsp:spPr>
        <a:xfrm>
          <a:off x="0" y="349259"/>
          <a:ext cx="3304205" cy="3304205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0655BA-1D43-4251-A328-7A6F27087380}">
      <dsp:nvSpPr>
        <dsp:cNvPr id="0" name=""/>
        <dsp:cNvSpPr/>
      </dsp:nvSpPr>
      <dsp:spPr>
        <a:xfrm>
          <a:off x="1652102" y="349259"/>
          <a:ext cx="3854906" cy="330420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Customer satisfaction has emerged as one of the most important factors that guarantee the success of online store</a:t>
          </a:r>
          <a:endParaRPr lang="en-US" sz="1500" kern="1200"/>
        </a:p>
      </dsp:txBody>
      <dsp:txXfrm>
        <a:off x="1652102" y="349259"/>
        <a:ext cx="3854906" cy="991263"/>
      </dsp:txXfrm>
    </dsp:sp>
    <dsp:sp modelId="{0BEA823E-D7A1-457D-91B6-19CDD6265C28}">
      <dsp:nvSpPr>
        <dsp:cNvPr id="0" name=""/>
        <dsp:cNvSpPr/>
      </dsp:nvSpPr>
      <dsp:spPr>
        <a:xfrm>
          <a:off x="578237" y="1340523"/>
          <a:ext cx="2147731" cy="2147731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6039CB6-B618-43DF-AD0B-FF08AB202D96}">
      <dsp:nvSpPr>
        <dsp:cNvPr id="0" name=""/>
        <dsp:cNvSpPr/>
      </dsp:nvSpPr>
      <dsp:spPr>
        <a:xfrm>
          <a:off x="1652102" y="1340523"/>
          <a:ext cx="3854906" cy="214773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Exhaustive analysis has  been performed to obtain the model to for the rendition of the customer and customer activation</a:t>
          </a:r>
          <a:endParaRPr lang="en-US" sz="1500" kern="1200"/>
        </a:p>
      </dsp:txBody>
      <dsp:txXfrm>
        <a:off x="1652102" y="1340523"/>
        <a:ext cx="3854906" cy="991260"/>
      </dsp:txXfrm>
    </dsp:sp>
    <dsp:sp modelId="{F307EE41-CE7C-455C-9C50-8F59A21B2D35}">
      <dsp:nvSpPr>
        <dsp:cNvPr id="0" name=""/>
        <dsp:cNvSpPr/>
      </dsp:nvSpPr>
      <dsp:spPr>
        <a:xfrm>
          <a:off x="1156472" y="2331783"/>
          <a:ext cx="991260" cy="991260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305A03B-5E76-419E-992B-0A218A4BD75A}">
      <dsp:nvSpPr>
        <dsp:cNvPr id="0" name=""/>
        <dsp:cNvSpPr/>
      </dsp:nvSpPr>
      <dsp:spPr>
        <a:xfrm>
          <a:off x="1652102" y="2331783"/>
          <a:ext cx="3854906" cy="9912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Key factors that brings  success  is quality in system and their service along with trust and benefit to customers and  organisation as well .</a:t>
          </a:r>
          <a:endParaRPr lang="en-US" sz="1500" kern="1200"/>
        </a:p>
      </dsp:txBody>
      <dsp:txXfrm>
        <a:off x="1652102" y="2331783"/>
        <a:ext cx="3854906" cy="9912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108CEC-02CB-4F57-A440-302165EB771E}">
      <dsp:nvSpPr>
        <dsp:cNvPr id="0" name=""/>
        <dsp:cNvSpPr/>
      </dsp:nvSpPr>
      <dsp:spPr>
        <a:xfrm>
          <a:off x="271643" y="919341"/>
          <a:ext cx="843873" cy="8438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FE04F-C676-4E4C-8F06-32EE116134D3}">
      <dsp:nvSpPr>
        <dsp:cNvPr id="0" name=""/>
        <dsp:cNvSpPr/>
      </dsp:nvSpPr>
      <dsp:spPr>
        <a:xfrm>
          <a:off x="451485" y="1099182"/>
          <a:ext cx="484189" cy="48418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3B6972-6597-43A5-8750-0CB2C819D58F}">
      <dsp:nvSpPr>
        <dsp:cNvPr id="0" name=""/>
        <dsp:cNvSpPr/>
      </dsp:nvSpPr>
      <dsp:spPr>
        <a:xfrm>
          <a:off x="1881" y="2026059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400" b="1" kern="1200"/>
            <a:t>Friendly Navigation </a:t>
          </a:r>
          <a:endParaRPr lang="en-US" sz="1400" kern="1200"/>
        </a:p>
      </dsp:txBody>
      <dsp:txXfrm>
        <a:off x="1881" y="2026059"/>
        <a:ext cx="1383398" cy="553359"/>
      </dsp:txXfrm>
    </dsp:sp>
    <dsp:sp modelId="{624DE80F-639C-466B-AB78-21AC83E5820C}">
      <dsp:nvSpPr>
        <dsp:cNvPr id="0" name=""/>
        <dsp:cNvSpPr/>
      </dsp:nvSpPr>
      <dsp:spPr>
        <a:xfrm>
          <a:off x="1897136" y="919341"/>
          <a:ext cx="843873" cy="8438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40DB67-D590-4E2F-B5AE-5B0E6D4E1674}">
      <dsp:nvSpPr>
        <dsp:cNvPr id="0" name=""/>
        <dsp:cNvSpPr/>
      </dsp:nvSpPr>
      <dsp:spPr>
        <a:xfrm>
          <a:off x="2076978" y="1099182"/>
          <a:ext cx="484189" cy="48418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63BA20-33B8-4134-944B-26634169C05E}">
      <dsp:nvSpPr>
        <dsp:cNvPr id="0" name=""/>
        <dsp:cNvSpPr/>
      </dsp:nvSpPr>
      <dsp:spPr>
        <a:xfrm>
          <a:off x="1627374" y="2026059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400" b="1" kern="1200"/>
            <a:t>Easy accessibility </a:t>
          </a:r>
          <a:endParaRPr lang="en-US" sz="1400" kern="1200"/>
        </a:p>
      </dsp:txBody>
      <dsp:txXfrm>
        <a:off x="1627374" y="2026059"/>
        <a:ext cx="1383398" cy="553359"/>
      </dsp:txXfrm>
    </dsp:sp>
    <dsp:sp modelId="{7BFBAD07-D7B0-462F-A38A-AF79695BECFC}">
      <dsp:nvSpPr>
        <dsp:cNvPr id="0" name=""/>
        <dsp:cNvSpPr/>
      </dsp:nvSpPr>
      <dsp:spPr>
        <a:xfrm>
          <a:off x="3522630" y="919341"/>
          <a:ext cx="843873" cy="84387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FBE00B-864E-4E9A-8398-9CCB833CDCDC}">
      <dsp:nvSpPr>
        <dsp:cNvPr id="0" name=""/>
        <dsp:cNvSpPr/>
      </dsp:nvSpPr>
      <dsp:spPr>
        <a:xfrm>
          <a:off x="3702471" y="1099182"/>
          <a:ext cx="484189" cy="48418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9AE3F-2A89-4B72-9BCD-88C15C643798}">
      <dsp:nvSpPr>
        <dsp:cNvPr id="0" name=""/>
        <dsp:cNvSpPr/>
      </dsp:nvSpPr>
      <dsp:spPr>
        <a:xfrm>
          <a:off x="3252867" y="2026059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400" b="1" kern="1200"/>
            <a:t>Return and Refund Policy </a:t>
          </a:r>
          <a:endParaRPr lang="en-US" sz="1400" kern="1200"/>
        </a:p>
      </dsp:txBody>
      <dsp:txXfrm>
        <a:off x="3252867" y="2026059"/>
        <a:ext cx="1383398" cy="553359"/>
      </dsp:txXfrm>
    </dsp:sp>
    <dsp:sp modelId="{65E62F05-5D7A-4EAB-9930-4934FA3447BD}">
      <dsp:nvSpPr>
        <dsp:cNvPr id="0" name=""/>
        <dsp:cNvSpPr/>
      </dsp:nvSpPr>
      <dsp:spPr>
        <a:xfrm>
          <a:off x="5148123" y="919341"/>
          <a:ext cx="843873" cy="843873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F1D31B-891E-47C4-9777-7645B2CCF8E1}">
      <dsp:nvSpPr>
        <dsp:cNvPr id="0" name=""/>
        <dsp:cNvSpPr/>
      </dsp:nvSpPr>
      <dsp:spPr>
        <a:xfrm>
          <a:off x="5327965" y="1099182"/>
          <a:ext cx="484189" cy="48418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86487D-9E48-4ADA-AFC9-563C4340CB34}">
      <dsp:nvSpPr>
        <dsp:cNvPr id="0" name=""/>
        <dsp:cNvSpPr/>
      </dsp:nvSpPr>
      <dsp:spPr>
        <a:xfrm>
          <a:off x="4878360" y="2026059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400" b="1" kern="1200"/>
            <a:t>Privacy Policy</a:t>
          </a:r>
          <a:endParaRPr lang="en-US" sz="1400" kern="1200"/>
        </a:p>
      </dsp:txBody>
      <dsp:txXfrm>
        <a:off x="4878360" y="2026059"/>
        <a:ext cx="1383398" cy="553359"/>
      </dsp:txXfrm>
    </dsp:sp>
    <dsp:sp modelId="{91D47AA6-AE36-40B7-9D3D-1D65E03EC035}">
      <dsp:nvSpPr>
        <dsp:cNvPr id="0" name=""/>
        <dsp:cNvSpPr/>
      </dsp:nvSpPr>
      <dsp:spPr>
        <a:xfrm>
          <a:off x="1084390" y="2925268"/>
          <a:ext cx="843873" cy="84387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ECCB8F-664F-4920-B70B-D01877E44E2B}">
      <dsp:nvSpPr>
        <dsp:cNvPr id="0" name=""/>
        <dsp:cNvSpPr/>
      </dsp:nvSpPr>
      <dsp:spPr>
        <a:xfrm>
          <a:off x="1264232" y="3105110"/>
          <a:ext cx="484189" cy="48418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EF2EF-F0A9-4FF1-8207-CC116B173061}">
      <dsp:nvSpPr>
        <dsp:cNvPr id="0" name=""/>
        <dsp:cNvSpPr/>
      </dsp:nvSpPr>
      <dsp:spPr>
        <a:xfrm>
          <a:off x="814627" y="4031987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400" b="1" kern="1200"/>
            <a:t>Quality Information </a:t>
          </a:r>
          <a:endParaRPr lang="en-US" sz="1400" kern="1200"/>
        </a:p>
      </dsp:txBody>
      <dsp:txXfrm>
        <a:off x="814627" y="4031987"/>
        <a:ext cx="1383398" cy="553359"/>
      </dsp:txXfrm>
    </dsp:sp>
    <dsp:sp modelId="{952DBF14-B2D1-4314-8129-FF9EE687B220}">
      <dsp:nvSpPr>
        <dsp:cNvPr id="0" name=""/>
        <dsp:cNvSpPr/>
      </dsp:nvSpPr>
      <dsp:spPr>
        <a:xfrm>
          <a:off x="2709883" y="2925268"/>
          <a:ext cx="843873" cy="84387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15278-EA3B-46C4-941D-C99B87C3EE55}">
      <dsp:nvSpPr>
        <dsp:cNvPr id="0" name=""/>
        <dsp:cNvSpPr/>
      </dsp:nvSpPr>
      <dsp:spPr>
        <a:xfrm>
          <a:off x="2889725" y="3105110"/>
          <a:ext cx="484189" cy="48418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B9AD1C-6663-4FA9-85E5-8F7A41D16827}">
      <dsp:nvSpPr>
        <dsp:cNvPr id="0" name=""/>
        <dsp:cNvSpPr/>
      </dsp:nvSpPr>
      <dsp:spPr>
        <a:xfrm>
          <a:off x="2440120" y="4031987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400" b="1" kern="1200"/>
            <a:t>Communication Channels  </a:t>
          </a:r>
          <a:endParaRPr lang="en-US" sz="1400" kern="1200"/>
        </a:p>
      </dsp:txBody>
      <dsp:txXfrm>
        <a:off x="2440120" y="4031987"/>
        <a:ext cx="1383398" cy="553359"/>
      </dsp:txXfrm>
    </dsp:sp>
    <dsp:sp modelId="{E02AF827-74B6-432D-8E52-91ECA789C174}">
      <dsp:nvSpPr>
        <dsp:cNvPr id="0" name=""/>
        <dsp:cNvSpPr/>
      </dsp:nvSpPr>
      <dsp:spPr>
        <a:xfrm>
          <a:off x="4335376" y="2925268"/>
          <a:ext cx="843873" cy="843873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BD744A-BCEE-4896-982D-4C169AF0D29F}">
      <dsp:nvSpPr>
        <dsp:cNvPr id="0" name=""/>
        <dsp:cNvSpPr/>
      </dsp:nvSpPr>
      <dsp:spPr>
        <a:xfrm>
          <a:off x="4515218" y="3105110"/>
          <a:ext cx="484189" cy="48418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C4220-D68E-4F1A-AD61-DDDAB4EB317E}">
      <dsp:nvSpPr>
        <dsp:cNvPr id="0" name=""/>
        <dsp:cNvSpPr/>
      </dsp:nvSpPr>
      <dsp:spPr>
        <a:xfrm>
          <a:off x="4065613" y="4031987"/>
          <a:ext cx="1383398" cy="5533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IN" sz="1400" b="1" kern="1200"/>
            <a:t>Feedback </a:t>
          </a:r>
          <a:endParaRPr lang="en-US" sz="1400" kern="1200"/>
        </a:p>
      </dsp:txBody>
      <dsp:txXfrm>
        <a:off x="4065613" y="4031987"/>
        <a:ext cx="1383398" cy="5533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93E97D-16EC-4662-AF66-992F9EBD3034}">
      <dsp:nvSpPr>
        <dsp:cNvPr id="0" name=""/>
        <dsp:cNvSpPr/>
      </dsp:nvSpPr>
      <dsp:spPr>
        <a:xfrm>
          <a:off x="1503133" y="768"/>
          <a:ext cx="2500741" cy="150044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Devise the model through the existing data set to retain the customer and </a:t>
          </a:r>
          <a:endParaRPr lang="en-US" sz="1700" kern="1200"/>
        </a:p>
      </dsp:txBody>
      <dsp:txXfrm>
        <a:off x="1547080" y="44715"/>
        <a:ext cx="2412847" cy="1412550"/>
      </dsp:txXfrm>
    </dsp:sp>
    <dsp:sp modelId="{2D995079-4D80-4347-B503-8858D7F1D9FB}">
      <dsp:nvSpPr>
        <dsp:cNvPr id="0" name=""/>
        <dsp:cNvSpPr/>
      </dsp:nvSpPr>
      <dsp:spPr>
        <a:xfrm rot="5400000">
          <a:off x="2488425" y="1676265"/>
          <a:ext cx="530157" cy="6201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67450" y="1721278"/>
        <a:ext cx="372109" cy="371110"/>
      </dsp:txXfrm>
    </dsp:sp>
    <dsp:sp modelId="{C1310FBB-7E75-4667-9219-C31F91AC7859}">
      <dsp:nvSpPr>
        <dsp:cNvPr id="0" name=""/>
        <dsp:cNvSpPr/>
      </dsp:nvSpPr>
      <dsp:spPr>
        <a:xfrm>
          <a:off x="1503133" y="2501510"/>
          <a:ext cx="2500741" cy="1500444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/>
            <a:t>To understand the behaviour of the customers to understand the purchase/shopping intention  </a:t>
          </a:r>
          <a:endParaRPr lang="en-US" sz="1700" kern="1200"/>
        </a:p>
      </dsp:txBody>
      <dsp:txXfrm>
        <a:off x="1547080" y="2545457"/>
        <a:ext cx="2412847" cy="14125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ED68A8-B4C4-40A2-B044-F1FF0D08D4C2}">
      <dsp:nvSpPr>
        <dsp:cNvPr id="0" name=""/>
        <dsp:cNvSpPr/>
      </dsp:nvSpPr>
      <dsp:spPr>
        <a:xfrm>
          <a:off x="1591602" y="636621"/>
          <a:ext cx="3349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911" y="45720"/>
              </a:lnTo>
            </a:path>
          </a:pathLst>
        </a:custGeom>
        <a:noFill/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9920" y="680514"/>
        <a:ext cx="18275" cy="3655"/>
      </dsp:txXfrm>
    </dsp:sp>
    <dsp:sp modelId="{BF23B592-51D3-4C29-9F7F-33073CDD5F1D}">
      <dsp:nvSpPr>
        <dsp:cNvPr id="0" name=""/>
        <dsp:cNvSpPr/>
      </dsp:nvSpPr>
      <dsp:spPr>
        <a:xfrm>
          <a:off x="4221" y="205587"/>
          <a:ext cx="1589180" cy="95350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7871" tIns="81740" rIns="77871" bIns="817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Validate  shape of data</a:t>
          </a:r>
        </a:p>
      </dsp:txBody>
      <dsp:txXfrm>
        <a:off x="4221" y="205587"/>
        <a:ext cx="1589180" cy="953508"/>
      </dsp:txXfrm>
    </dsp:sp>
    <dsp:sp modelId="{450BB3D0-BCEE-4BC7-B713-939F7E21F196}">
      <dsp:nvSpPr>
        <dsp:cNvPr id="0" name=""/>
        <dsp:cNvSpPr/>
      </dsp:nvSpPr>
      <dsp:spPr>
        <a:xfrm>
          <a:off x="3546294" y="636621"/>
          <a:ext cx="3349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911" y="45720"/>
              </a:lnTo>
            </a:path>
          </a:pathLst>
        </a:custGeom>
        <a:noFill/>
        <a:ln w="6350" cap="flat" cmpd="sng" algn="ctr">
          <a:solidFill>
            <a:schemeClr val="accent5">
              <a:hueOff val="-1470669"/>
              <a:satOff val="-2046"/>
              <a:lumOff val="-78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04612" y="680514"/>
        <a:ext cx="18275" cy="3655"/>
      </dsp:txXfrm>
    </dsp:sp>
    <dsp:sp modelId="{52AE0D95-BBC7-49D5-9789-11FB8F68C5ED}">
      <dsp:nvSpPr>
        <dsp:cNvPr id="0" name=""/>
        <dsp:cNvSpPr/>
      </dsp:nvSpPr>
      <dsp:spPr>
        <a:xfrm>
          <a:off x="1958914" y="205587"/>
          <a:ext cx="1589180" cy="953508"/>
        </a:xfrm>
        <a:prstGeom prst="rect">
          <a:avLst/>
        </a:prstGeom>
        <a:gradFill rotWithShape="0">
          <a:gsLst>
            <a:gs pos="0">
              <a:schemeClr val="accent5">
                <a:hueOff val="-1225557"/>
                <a:satOff val="-1705"/>
                <a:lumOff val="-65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25557"/>
                <a:satOff val="-1705"/>
                <a:lumOff val="-65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25557"/>
                <a:satOff val="-1705"/>
                <a:lumOff val="-65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7871" tIns="81740" rIns="77871" bIns="817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Find data types</a:t>
          </a:r>
        </a:p>
      </dsp:txBody>
      <dsp:txXfrm>
        <a:off x="1958914" y="205587"/>
        <a:ext cx="1589180" cy="953508"/>
      </dsp:txXfrm>
    </dsp:sp>
    <dsp:sp modelId="{24232AE2-6660-4634-85CB-A2056F664BA1}">
      <dsp:nvSpPr>
        <dsp:cNvPr id="0" name=""/>
        <dsp:cNvSpPr/>
      </dsp:nvSpPr>
      <dsp:spPr>
        <a:xfrm>
          <a:off x="798812" y="1157296"/>
          <a:ext cx="3909384" cy="334911"/>
        </a:xfrm>
        <a:custGeom>
          <a:avLst/>
          <a:gdLst/>
          <a:ahLst/>
          <a:cxnLst/>
          <a:rect l="0" t="0" r="0" b="0"/>
          <a:pathLst>
            <a:path>
              <a:moveTo>
                <a:pt x="3909384" y="0"/>
              </a:moveTo>
              <a:lnTo>
                <a:pt x="3909384" y="184555"/>
              </a:lnTo>
              <a:lnTo>
                <a:pt x="0" y="184555"/>
              </a:lnTo>
              <a:lnTo>
                <a:pt x="0" y="334911"/>
              </a:lnTo>
            </a:path>
          </a:pathLst>
        </a:custGeom>
        <a:noFill/>
        <a:ln w="6350" cap="flat" cmpd="sng" algn="ctr">
          <a:solidFill>
            <a:schemeClr val="accent5">
              <a:hueOff val="-2941338"/>
              <a:satOff val="-4091"/>
              <a:lumOff val="-156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55343" y="1322924"/>
        <a:ext cx="196321" cy="3655"/>
      </dsp:txXfrm>
    </dsp:sp>
    <dsp:sp modelId="{8EC3B948-841F-48B6-9942-3E7CAD4C02DB}">
      <dsp:nvSpPr>
        <dsp:cNvPr id="0" name=""/>
        <dsp:cNvSpPr/>
      </dsp:nvSpPr>
      <dsp:spPr>
        <a:xfrm>
          <a:off x="3913606" y="205587"/>
          <a:ext cx="1589180" cy="953508"/>
        </a:xfrm>
        <a:prstGeom prst="rect">
          <a:avLst/>
        </a:prstGeom>
        <a:gradFill rotWithShape="0">
          <a:gsLst>
            <a:gs pos="0">
              <a:schemeClr val="accent5">
                <a:hueOff val="-2451115"/>
                <a:satOff val="-3409"/>
                <a:lumOff val="-130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2451115"/>
                <a:satOff val="-3409"/>
                <a:lumOff val="-130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2451115"/>
                <a:satOff val="-3409"/>
                <a:lumOff val="-130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7871" tIns="81740" rIns="77871" bIns="817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Null values Identification  </a:t>
          </a:r>
        </a:p>
      </dsp:txBody>
      <dsp:txXfrm>
        <a:off x="3913606" y="205587"/>
        <a:ext cx="1589180" cy="953508"/>
      </dsp:txXfrm>
    </dsp:sp>
    <dsp:sp modelId="{0DB1328B-EE03-47DD-858B-14734C8AF76F}">
      <dsp:nvSpPr>
        <dsp:cNvPr id="0" name=""/>
        <dsp:cNvSpPr/>
      </dsp:nvSpPr>
      <dsp:spPr>
        <a:xfrm>
          <a:off x="1591602" y="1955642"/>
          <a:ext cx="3349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911" y="45720"/>
              </a:lnTo>
            </a:path>
          </a:pathLst>
        </a:custGeom>
        <a:noFill/>
        <a:ln w="6350" cap="flat" cmpd="sng" algn="ctr">
          <a:solidFill>
            <a:schemeClr val="accent5">
              <a:hueOff val="-4412007"/>
              <a:satOff val="-6137"/>
              <a:lumOff val="-2353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9920" y="1999534"/>
        <a:ext cx="18275" cy="3655"/>
      </dsp:txXfrm>
    </dsp:sp>
    <dsp:sp modelId="{A26845E0-3A12-4789-9784-244E11FA305D}">
      <dsp:nvSpPr>
        <dsp:cNvPr id="0" name=""/>
        <dsp:cNvSpPr/>
      </dsp:nvSpPr>
      <dsp:spPr>
        <a:xfrm>
          <a:off x="4221" y="1524607"/>
          <a:ext cx="1589180" cy="953508"/>
        </a:xfrm>
        <a:prstGeom prst="rect">
          <a:avLst/>
        </a:prstGeom>
        <a:gradFill rotWithShape="0">
          <a:gsLst>
            <a:gs pos="0">
              <a:schemeClr val="accent5">
                <a:hueOff val="-3676672"/>
                <a:satOff val="-5114"/>
                <a:lumOff val="-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676672"/>
                <a:satOff val="-5114"/>
                <a:lumOff val="-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676672"/>
                <a:satOff val="-5114"/>
                <a:lumOff val="-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7871" tIns="81740" rIns="77871" bIns="817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Checking description </a:t>
          </a:r>
        </a:p>
      </dsp:txBody>
      <dsp:txXfrm>
        <a:off x="4221" y="1524607"/>
        <a:ext cx="1589180" cy="953508"/>
      </dsp:txXfrm>
    </dsp:sp>
    <dsp:sp modelId="{4A787881-E6D1-4AEF-B471-5FE404E002CB}">
      <dsp:nvSpPr>
        <dsp:cNvPr id="0" name=""/>
        <dsp:cNvSpPr/>
      </dsp:nvSpPr>
      <dsp:spPr>
        <a:xfrm>
          <a:off x="3546294" y="1955642"/>
          <a:ext cx="33491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34911" y="45720"/>
              </a:lnTo>
            </a:path>
          </a:pathLst>
        </a:custGeom>
        <a:noFill/>
        <a:ln w="6350" cap="flat" cmpd="sng" algn="ctr">
          <a:solidFill>
            <a:schemeClr val="accent5">
              <a:hueOff val="-5882676"/>
              <a:satOff val="-8182"/>
              <a:lumOff val="-3138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704612" y="1999534"/>
        <a:ext cx="18275" cy="3655"/>
      </dsp:txXfrm>
    </dsp:sp>
    <dsp:sp modelId="{0CF5CCB9-BC88-455F-8C3D-20C5606E5020}">
      <dsp:nvSpPr>
        <dsp:cNvPr id="0" name=""/>
        <dsp:cNvSpPr/>
      </dsp:nvSpPr>
      <dsp:spPr>
        <a:xfrm>
          <a:off x="1958914" y="1524607"/>
          <a:ext cx="1589180" cy="953508"/>
        </a:xfrm>
        <a:prstGeom prst="rect">
          <a:avLst/>
        </a:prstGeom>
        <a:gradFill rotWithShape="0">
          <a:gsLst>
            <a:gs pos="0">
              <a:schemeClr val="accent5">
                <a:hueOff val="-4902230"/>
                <a:satOff val="-6819"/>
                <a:lumOff val="-261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4902230"/>
                <a:satOff val="-6819"/>
                <a:lumOff val="-261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4902230"/>
                <a:satOff val="-6819"/>
                <a:lumOff val="-261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7871" tIns="81740" rIns="77871" bIns="817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Displaying values in terms of percentage.</a:t>
          </a:r>
        </a:p>
      </dsp:txBody>
      <dsp:txXfrm>
        <a:off x="1958914" y="1524607"/>
        <a:ext cx="1589180" cy="953508"/>
      </dsp:txXfrm>
    </dsp:sp>
    <dsp:sp modelId="{C0E13E6A-B530-452C-AEDC-D24B46B1379C}">
      <dsp:nvSpPr>
        <dsp:cNvPr id="0" name=""/>
        <dsp:cNvSpPr/>
      </dsp:nvSpPr>
      <dsp:spPr>
        <a:xfrm>
          <a:off x="798812" y="2476316"/>
          <a:ext cx="3909384" cy="334911"/>
        </a:xfrm>
        <a:custGeom>
          <a:avLst/>
          <a:gdLst/>
          <a:ahLst/>
          <a:cxnLst/>
          <a:rect l="0" t="0" r="0" b="0"/>
          <a:pathLst>
            <a:path>
              <a:moveTo>
                <a:pt x="3909384" y="0"/>
              </a:moveTo>
              <a:lnTo>
                <a:pt x="3909384" y="184555"/>
              </a:lnTo>
              <a:lnTo>
                <a:pt x="0" y="184555"/>
              </a:lnTo>
              <a:lnTo>
                <a:pt x="0" y="334911"/>
              </a:lnTo>
            </a:path>
          </a:pathLst>
        </a:custGeom>
        <a:noFill/>
        <a:ln w="635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655343" y="2641944"/>
        <a:ext cx="196321" cy="3655"/>
      </dsp:txXfrm>
    </dsp:sp>
    <dsp:sp modelId="{6577AC85-00E3-4E53-B438-7F557D5C4C11}">
      <dsp:nvSpPr>
        <dsp:cNvPr id="0" name=""/>
        <dsp:cNvSpPr/>
      </dsp:nvSpPr>
      <dsp:spPr>
        <a:xfrm>
          <a:off x="3913606" y="1524607"/>
          <a:ext cx="1589180" cy="953508"/>
        </a:xfrm>
        <a:prstGeom prst="rect">
          <a:avLst/>
        </a:prstGeom>
        <a:gradFill rotWithShape="0">
          <a:gsLst>
            <a:gs pos="0">
              <a:schemeClr val="accent5">
                <a:hueOff val="-6127787"/>
                <a:satOff val="-8523"/>
                <a:lumOff val="-326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127787"/>
                <a:satOff val="-8523"/>
                <a:lumOff val="-326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127787"/>
                <a:satOff val="-8523"/>
                <a:lumOff val="-326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7871" tIns="81740" rIns="77871" bIns="817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Perform Count plot </a:t>
          </a:r>
        </a:p>
      </dsp:txBody>
      <dsp:txXfrm>
        <a:off x="3913606" y="1524607"/>
        <a:ext cx="1589180" cy="953508"/>
      </dsp:txXfrm>
    </dsp:sp>
    <dsp:sp modelId="{06396B5F-2E9E-404B-AABB-B59D18B1D388}">
      <dsp:nvSpPr>
        <dsp:cNvPr id="0" name=""/>
        <dsp:cNvSpPr/>
      </dsp:nvSpPr>
      <dsp:spPr>
        <a:xfrm>
          <a:off x="4221" y="2843627"/>
          <a:ext cx="1589180" cy="953508"/>
        </a:xfrm>
        <a:prstGeom prst="rect">
          <a:avLst/>
        </a:prstGeom>
        <a:gradFill rotWithShape="0">
          <a:gsLst>
            <a:gs pos="0">
              <a:schemeClr val="accent5">
                <a:hueOff val="-7353344"/>
                <a:satOff val="-10228"/>
                <a:lumOff val="-3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7353344"/>
                <a:satOff val="-10228"/>
                <a:lumOff val="-3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7353344"/>
                <a:satOff val="-10228"/>
                <a:lumOff val="-3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7871" tIns="81740" rIns="77871" bIns="8174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Bivariate</a:t>
          </a:r>
        </a:p>
      </dsp:txBody>
      <dsp:txXfrm>
        <a:off x="4221" y="2843627"/>
        <a:ext cx="1589180" cy="9535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E15FA36-C155-4287-8137-579EA8A64350}">
      <dsp:nvSpPr>
        <dsp:cNvPr id="0" name=""/>
        <dsp:cNvSpPr/>
      </dsp:nvSpPr>
      <dsp:spPr>
        <a:xfrm>
          <a:off x="0" y="610517"/>
          <a:ext cx="5217173" cy="313030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Key Graphs </a:t>
          </a:r>
        </a:p>
      </dsp:txBody>
      <dsp:txXfrm>
        <a:off x="0" y="610517"/>
        <a:ext cx="5217173" cy="31303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53983A-D5DA-4F40-9365-E60275691AE0}">
      <dsp:nvSpPr>
        <dsp:cNvPr id="0" name=""/>
        <dsp:cNvSpPr/>
      </dsp:nvSpPr>
      <dsp:spPr>
        <a:xfrm>
          <a:off x="0" y="439921"/>
          <a:ext cx="4884189" cy="155902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/>
            <a:t>Analysis </a:t>
          </a:r>
        </a:p>
      </dsp:txBody>
      <dsp:txXfrm>
        <a:off x="76105" y="516026"/>
        <a:ext cx="4731979" cy="14068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887848-08E2-4004-8E83-CEE615AEC98D}">
      <dsp:nvSpPr>
        <dsp:cNvPr id="0" name=""/>
        <dsp:cNvSpPr/>
      </dsp:nvSpPr>
      <dsp:spPr>
        <a:xfrm>
          <a:off x="0" y="48787"/>
          <a:ext cx="6192319" cy="14718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Female customers are more than male customers</a:t>
          </a:r>
          <a:endParaRPr lang="en-US" sz="3700" kern="1200" dirty="0"/>
        </a:p>
      </dsp:txBody>
      <dsp:txXfrm>
        <a:off x="71850" y="120637"/>
        <a:ext cx="6048619" cy="1328160"/>
      </dsp:txXfrm>
    </dsp:sp>
    <dsp:sp modelId="{5D7F1724-42D1-4B86-AD4C-8FF924EAECDC}">
      <dsp:nvSpPr>
        <dsp:cNvPr id="0" name=""/>
        <dsp:cNvSpPr/>
      </dsp:nvSpPr>
      <dsp:spPr>
        <a:xfrm>
          <a:off x="0" y="1627207"/>
          <a:ext cx="6192319" cy="147186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Online shopping is more in trend  </a:t>
          </a:r>
          <a:endParaRPr lang="en-US" sz="3700" kern="1200" dirty="0"/>
        </a:p>
      </dsp:txBody>
      <dsp:txXfrm>
        <a:off x="71850" y="1699057"/>
        <a:ext cx="6048619" cy="1328160"/>
      </dsp:txXfrm>
    </dsp:sp>
    <dsp:sp modelId="{F0A78867-31A7-4537-9480-EBF03D9D2D28}">
      <dsp:nvSpPr>
        <dsp:cNvPr id="0" name=""/>
        <dsp:cNvSpPr/>
      </dsp:nvSpPr>
      <dsp:spPr>
        <a:xfrm>
          <a:off x="0" y="3205628"/>
          <a:ext cx="6192319" cy="147186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l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700" kern="1200" dirty="0"/>
            <a:t>Metro Cities have high number of sales </a:t>
          </a:r>
          <a:endParaRPr lang="en-US" sz="3700" kern="1200" dirty="0"/>
        </a:p>
      </dsp:txBody>
      <dsp:txXfrm>
        <a:off x="71850" y="3277478"/>
        <a:ext cx="6048619" cy="13281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66A2C-0111-41F3-BBA8-8D85C378A366}">
      <dsp:nvSpPr>
        <dsp:cNvPr id="0" name=""/>
        <dsp:cNvSpPr/>
      </dsp:nvSpPr>
      <dsp:spPr>
        <a:xfrm>
          <a:off x="1579100" y="393914"/>
          <a:ext cx="5424392" cy="5424392"/>
        </a:xfrm>
        <a:prstGeom prst="pie">
          <a:avLst>
            <a:gd name="adj1" fmla="val 16200000"/>
            <a:gd name="adj2" fmla="val 1928571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85% customers were happy with website </a:t>
          </a:r>
          <a:endParaRPr lang="en-US" sz="1200" kern="1200"/>
        </a:p>
      </dsp:txBody>
      <dsp:txXfrm>
        <a:off x="4428843" y="897607"/>
        <a:ext cx="1291522" cy="1033217"/>
      </dsp:txXfrm>
    </dsp:sp>
    <dsp:sp modelId="{22A88692-69EB-428B-B4E0-8F12E6905F61}">
      <dsp:nvSpPr>
        <dsp:cNvPr id="0" name=""/>
        <dsp:cNvSpPr/>
      </dsp:nvSpPr>
      <dsp:spPr>
        <a:xfrm>
          <a:off x="1648842" y="481091"/>
          <a:ext cx="5424392" cy="5424392"/>
        </a:xfrm>
        <a:prstGeom prst="pie">
          <a:avLst>
            <a:gd name="adj1" fmla="val 19285716"/>
            <a:gd name="adj2" fmla="val 771428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87% customers agree </a:t>
          </a:r>
          <a:r>
            <a:rPr lang="en-US" sz="1200" kern="1200"/>
            <a:t>with accessibility of the website </a:t>
          </a:r>
        </a:p>
      </dsp:txBody>
      <dsp:txXfrm>
        <a:off x="5332909" y="2447434"/>
        <a:ext cx="1485250" cy="904065"/>
      </dsp:txXfrm>
    </dsp:sp>
    <dsp:sp modelId="{3D9F0F16-7AC7-456A-9883-4B6A292E8DF9}">
      <dsp:nvSpPr>
        <dsp:cNvPr id="0" name=""/>
        <dsp:cNvSpPr/>
      </dsp:nvSpPr>
      <dsp:spPr>
        <a:xfrm>
          <a:off x="1623658" y="590871"/>
          <a:ext cx="5424392" cy="5424392"/>
        </a:xfrm>
        <a:prstGeom prst="pie">
          <a:avLst>
            <a:gd name="adj1" fmla="val 771428"/>
            <a:gd name="adj2" fmla="val 3857143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Positive feedback on various option for the payment </a:t>
          </a:r>
        </a:p>
      </dsp:txBody>
      <dsp:txXfrm>
        <a:off x="5106892" y="3803532"/>
        <a:ext cx="1291522" cy="1000929"/>
      </dsp:txXfrm>
    </dsp:sp>
    <dsp:sp modelId="{EFA5E283-3668-412C-9607-F826A42B39CF}">
      <dsp:nvSpPr>
        <dsp:cNvPr id="0" name=""/>
        <dsp:cNvSpPr/>
      </dsp:nvSpPr>
      <dsp:spPr>
        <a:xfrm>
          <a:off x="1522919" y="639303"/>
          <a:ext cx="5424392" cy="5424392"/>
        </a:xfrm>
        <a:prstGeom prst="pie">
          <a:avLst>
            <a:gd name="adj1" fmla="val 3857226"/>
            <a:gd name="adj2" fmla="val 6942858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~ 70 of customers expect the data privacy </a:t>
          </a:r>
        </a:p>
      </dsp:txBody>
      <dsp:txXfrm>
        <a:off x="3605498" y="4901325"/>
        <a:ext cx="1259233" cy="904065"/>
      </dsp:txXfrm>
    </dsp:sp>
    <dsp:sp modelId="{79A73C37-F381-4161-AF68-FA4858E888ED}">
      <dsp:nvSpPr>
        <dsp:cNvPr id="0" name=""/>
        <dsp:cNvSpPr/>
      </dsp:nvSpPr>
      <dsp:spPr>
        <a:xfrm>
          <a:off x="1422180" y="590871"/>
          <a:ext cx="5424392" cy="5424392"/>
        </a:xfrm>
        <a:prstGeom prst="pie">
          <a:avLst>
            <a:gd name="adj1" fmla="val 6942858"/>
            <a:gd name="adj2" fmla="val 10028574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Multiple communication channels are required to interact as per the customer </a:t>
          </a:r>
        </a:p>
      </dsp:txBody>
      <dsp:txXfrm>
        <a:off x="2071816" y="3803532"/>
        <a:ext cx="1291522" cy="1000929"/>
      </dsp:txXfrm>
    </dsp:sp>
    <dsp:sp modelId="{5B18C72B-61C0-44F3-884E-DA9AECB42F19}">
      <dsp:nvSpPr>
        <dsp:cNvPr id="0" name=""/>
        <dsp:cNvSpPr/>
      </dsp:nvSpPr>
      <dsp:spPr>
        <a:xfrm>
          <a:off x="1396995" y="481091"/>
          <a:ext cx="5424392" cy="5424392"/>
        </a:xfrm>
        <a:prstGeom prst="pie">
          <a:avLst>
            <a:gd name="adj1" fmla="val 10028574"/>
            <a:gd name="adj2" fmla="val 1311428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Online shopping is preferred more due to discounts and other rewards</a:t>
          </a:r>
        </a:p>
      </dsp:txBody>
      <dsp:txXfrm>
        <a:off x="1652071" y="2447434"/>
        <a:ext cx="1485250" cy="904065"/>
      </dsp:txXfrm>
    </dsp:sp>
    <dsp:sp modelId="{92B7B518-A34E-4BC5-8A51-C828102DCEB5}">
      <dsp:nvSpPr>
        <dsp:cNvPr id="0" name=""/>
        <dsp:cNvSpPr/>
      </dsp:nvSpPr>
      <dsp:spPr>
        <a:xfrm>
          <a:off x="1466738" y="393914"/>
          <a:ext cx="5424392" cy="5424392"/>
        </a:xfrm>
        <a:prstGeom prst="pie">
          <a:avLst>
            <a:gd name="adj1" fmla="val 13114284"/>
            <a:gd name="adj2" fmla="val 162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50 % of customers have shown interest in loyalty program </a:t>
          </a:r>
        </a:p>
      </dsp:txBody>
      <dsp:txXfrm>
        <a:off x="2749865" y="897607"/>
        <a:ext cx="1291522" cy="1033217"/>
      </dsp:txXfrm>
    </dsp:sp>
    <dsp:sp modelId="{7BA0339A-367B-40DE-B3C1-9CCC92EFD731}">
      <dsp:nvSpPr>
        <dsp:cNvPr id="0" name=""/>
        <dsp:cNvSpPr/>
      </dsp:nvSpPr>
      <dsp:spPr>
        <a:xfrm>
          <a:off x="1243034" y="58118"/>
          <a:ext cx="6095983" cy="6095983"/>
        </a:xfrm>
        <a:prstGeom prst="circularArrow">
          <a:avLst>
            <a:gd name="adj1" fmla="val 5085"/>
            <a:gd name="adj2" fmla="val 327528"/>
            <a:gd name="adj3" fmla="val 18957827"/>
            <a:gd name="adj4" fmla="val 16200343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9E8CFA-8157-4C6D-9D58-540C6A05F6D6}">
      <dsp:nvSpPr>
        <dsp:cNvPr id="0" name=""/>
        <dsp:cNvSpPr/>
      </dsp:nvSpPr>
      <dsp:spPr>
        <a:xfrm>
          <a:off x="1313215" y="145682"/>
          <a:ext cx="6095983" cy="6095983"/>
        </a:xfrm>
        <a:prstGeom prst="circularArrow">
          <a:avLst>
            <a:gd name="adj1" fmla="val 5085"/>
            <a:gd name="adj2" fmla="val 327528"/>
            <a:gd name="adj3" fmla="val 443744"/>
            <a:gd name="adj4" fmla="val 19285776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9EF400-4915-4B82-82E8-B2ADAFBD365E}">
      <dsp:nvSpPr>
        <dsp:cNvPr id="0" name=""/>
        <dsp:cNvSpPr/>
      </dsp:nvSpPr>
      <dsp:spPr>
        <a:xfrm>
          <a:off x="1287941" y="255206"/>
          <a:ext cx="6095983" cy="6095983"/>
        </a:xfrm>
        <a:prstGeom prst="circularArrow">
          <a:avLst>
            <a:gd name="adj1" fmla="val 5085"/>
            <a:gd name="adj2" fmla="val 327528"/>
            <a:gd name="adj3" fmla="val 3529100"/>
            <a:gd name="adj4" fmla="val 770764"/>
            <a:gd name="adj5" fmla="val 5932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69A5C5-1939-4066-8F6D-DCAA592C6D24}">
      <dsp:nvSpPr>
        <dsp:cNvPr id="0" name=""/>
        <dsp:cNvSpPr/>
      </dsp:nvSpPr>
      <dsp:spPr>
        <a:xfrm>
          <a:off x="1187123" y="303366"/>
          <a:ext cx="6095983" cy="6095983"/>
        </a:xfrm>
        <a:prstGeom prst="circularArrow">
          <a:avLst>
            <a:gd name="adj1" fmla="val 5085"/>
            <a:gd name="adj2" fmla="val 327528"/>
            <a:gd name="adj3" fmla="val 6615046"/>
            <a:gd name="adj4" fmla="val 3857426"/>
            <a:gd name="adj5" fmla="val 5932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C99A8C-A157-4C0D-A753-3875D4A1CD0E}">
      <dsp:nvSpPr>
        <dsp:cNvPr id="0" name=""/>
        <dsp:cNvSpPr/>
      </dsp:nvSpPr>
      <dsp:spPr>
        <a:xfrm>
          <a:off x="1086305" y="255206"/>
          <a:ext cx="6095983" cy="6095983"/>
        </a:xfrm>
        <a:prstGeom prst="circularArrow">
          <a:avLst>
            <a:gd name="adj1" fmla="val 5085"/>
            <a:gd name="adj2" fmla="val 327528"/>
            <a:gd name="adj3" fmla="val 9701707"/>
            <a:gd name="adj4" fmla="val 6943371"/>
            <a:gd name="adj5" fmla="val 5932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75992-9274-4DE2-B129-9C3711A5BC85}">
      <dsp:nvSpPr>
        <dsp:cNvPr id="0" name=""/>
        <dsp:cNvSpPr/>
      </dsp:nvSpPr>
      <dsp:spPr>
        <a:xfrm>
          <a:off x="1061032" y="145682"/>
          <a:ext cx="6095983" cy="6095983"/>
        </a:xfrm>
        <a:prstGeom prst="circularArrow">
          <a:avLst>
            <a:gd name="adj1" fmla="val 5085"/>
            <a:gd name="adj2" fmla="val 327528"/>
            <a:gd name="adj3" fmla="val 12786695"/>
            <a:gd name="adj4" fmla="val 10028727"/>
            <a:gd name="adj5" fmla="val 593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0F8D47-615D-41B4-91C4-EABC8324E839}">
      <dsp:nvSpPr>
        <dsp:cNvPr id="0" name=""/>
        <dsp:cNvSpPr/>
      </dsp:nvSpPr>
      <dsp:spPr>
        <a:xfrm>
          <a:off x="1131212" y="58118"/>
          <a:ext cx="6095983" cy="6095983"/>
        </a:xfrm>
        <a:prstGeom prst="circularArrow">
          <a:avLst>
            <a:gd name="adj1" fmla="val 5085"/>
            <a:gd name="adj2" fmla="val 327528"/>
            <a:gd name="adj3" fmla="val 15872129"/>
            <a:gd name="adj4" fmla="val 13114645"/>
            <a:gd name="adj5" fmla="val 5932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6760D8-0CD0-4A56-8575-DB26946D828C}">
      <dsp:nvSpPr>
        <dsp:cNvPr id="0" name=""/>
        <dsp:cNvSpPr/>
      </dsp:nvSpPr>
      <dsp:spPr>
        <a:xfrm>
          <a:off x="0" y="4865"/>
          <a:ext cx="11038474" cy="5756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Analysis </a:t>
          </a:r>
          <a:endParaRPr lang="en-US" sz="2400" kern="1200"/>
        </a:p>
      </dsp:txBody>
      <dsp:txXfrm>
        <a:off x="28100" y="32965"/>
        <a:ext cx="10982274" cy="51943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42EB1B-B80B-442C-90B4-0F27BA587CCA}">
      <dsp:nvSpPr>
        <dsp:cNvPr id="0" name=""/>
        <dsp:cNvSpPr/>
      </dsp:nvSpPr>
      <dsp:spPr>
        <a:xfrm>
          <a:off x="0" y="48653"/>
          <a:ext cx="6263640" cy="63560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48% customers like flipkart, amazon shows wide variety of products</a:t>
          </a:r>
          <a:endParaRPr lang="en-US" sz="1600" kern="1200"/>
        </a:p>
      </dsp:txBody>
      <dsp:txXfrm>
        <a:off x="31028" y="79681"/>
        <a:ext cx="6201584" cy="573546"/>
      </dsp:txXfrm>
    </dsp:sp>
    <dsp:sp modelId="{24FF7BC5-A853-444F-ACAC-B5302A1B0991}">
      <dsp:nvSpPr>
        <dsp:cNvPr id="0" name=""/>
        <dsp:cNvSpPr/>
      </dsp:nvSpPr>
      <dsp:spPr>
        <a:xfrm>
          <a:off x="0" y="730336"/>
          <a:ext cx="6263640" cy="635602"/>
        </a:xfrm>
        <a:prstGeom prst="roundRect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37% customers prefers flipkart and amazon because of relevant information </a:t>
          </a:r>
          <a:endParaRPr lang="en-US" sz="1600" kern="1200"/>
        </a:p>
      </dsp:txBody>
      <dsp:txXfrm>
        <a:off x="31028" y="761364"/>
        <a:ext cx="6201584" cy="573546"/>
      </dsp:txXfrm>
    </dsp:sp>
    <dsp:sp modelId="{9F01C328-6605-4DA1-B860-F0D61DF7D45D}">
      <dsp:nvSpPr>
        <dsp:cNvPr id="0" name=""/>
        <dsp:cNvSpPr/>
      </dsp:nvSpPr>
      <dsp:spPr>
        <a:xfrm>
          <a:off x="0" y="1412018"/>
          <a:ext cx="6263640" cy="635602"/>
        </a:xfrm>
        <a:prstGeom prst="roundRect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78% customers trust Amazon to be reliable , 55% likes flipkart , 25% Myntra</a:t>
          </a:r>
          <a:endParaRPr lang="en-US" sz="1600" kern="1200"/>
        </a:p>
      </dsp:txBody>
      <dsp:txXfrm>
        <a:off x="31028" y="1443046"/>
        <a:ext cx="6201584" cy="573546"/>
      </dsp:txXfrm>
    </dsp:sp>
    <dsp:sp modelId="{747D2EEC-700A-4920-8DB1-1C3F18C10055}">
      <dsp:nvSpPr>
        <dsp:cNvPr id="0" name=""/>
        <dsp:cNvSpPr/>
      </dsp:nvSpPr>
      <dsp:spPr>
        <a:xfrm>
          <a:off x="0" y="2093701"/>
          <a:ext cx="6263640" cy="635602"/>
        </a:xfrm>
        <a:prstGeom prst="roundRect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80% customers likes Amazon's quickness to complete the purchase , 60% likes Flipart's, 30% likes Myntra's</a:t>
          </a:r>
          <a:endParaRPr lang="en-US" sz="1600" kern="1200"/>
        </a:p>
      </dsp:txBody>
      <dsp:txXfrm>
        <a:off x="31028" y="2124729"/>
        <a:ext cx="6201584" cy="573546"/>
      </dsp:txXfrm>
    </dsp:sp>
    <dsp:sp modelId="{5150B1E6-40E1-48AF-B372-412AB5B34837}">
      <dsp:nvSpPr>
        <dsp:cNvPr id="0" name=""/>
        <dsp:cNvSpPr/>
      </dsp:nvSpPr>
      <dsp:spPr>
        <a:xfrm>
          <a:off x="0" y="2775383"/>
          <a:ext cx="6263640" cy="635602"/>
        </a:xfrm>
        <a:prstGeom prst="roundRect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86% likes Amazon's delivery speed , 56% likes Flipkart's , 5% likes Myntra’s</a:t>
          </a:r>
          <a:endParaRPr lang="en-US" sz="1600" kern="1200"/>
        </a:p>
      </dsp:txBody>
      <dsp:txXfrm>
        <a:off x="31028" y="2806411"/>
        <a:ext cx="6201584" cy="573546"/>
      </dsp:txXfrm>
    </dsp:sp>
    <dsp:sp modelId="{2A25AF16-9D51-4B62-A68A-6D84E9119B36}">
      <dsp:nvSpPr>
        <dsp:cNvPr id="0" name=""/>
        <dsp:cNvSpPr/>
      </dsp:nvSpPr>
      <dsp:spPr>
        <a:xfrm>
          <a:off x="0" y="3457066"/>
          <a:ext cx="6263640" cy="635602"/>
        </a:xfrm>
        <a:prstGeom prst="roundRect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82% customers trust amazon in terms of keeping the privacy of their data, 56% trust flipkart 20% trust Myntra , 12 % trust Snapdeal</a:t>
          </a:r>
          <a:endParaRPr lang="en-US" sz="1600" kern="1200"/>
        </a:p>
      </dsp:txBody>
      <dsp:txXfrm>
        <a:off x="31028" y="3488094"/>
        <a:ext cx="6201584" cy="573546"/>
      </dsp:txXfrm>
    </dsp:sp>
    <dsp:sp modelId="{10A6AD79-A81D-4E29-B0D3-C0F6BBB19C17}">
      <dsp:nvSpPr>
        <dsp:cNvPr id="0" name=""/>
        <dsp:cNvSpPr/>
      </dsp:nvSpPr>
      <dsp:spPr>
        <a:xfrm>
          <a:off x="0" y="4138749"/>
          <a:ext cx="6263640" cy="635602"/>
        </a:xfrm>
        <a:prstGeom prst="roundRect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84% customers believe Amazon perceived trustworthiness, 43% - Flipkart , 33% - Myntra ,Snapdeal 27% Snapdeal</a:t>
          </a:r>
          <a:endParaRPr lang="en-US" sz="1600" kern="1200"/>
        </a:p>
      </dsp:txBody>
      <dsp:txXfrm>
        <a:off x="31028" y="4169777"/>
        <a:ext cx="6201584" cy="573546"/>
      </dsp:txXfrm>
    </dsp:sp>
    <dsp:sp modelId="{FF5DE47D-69C0-4FDF-8FEB-6CA06E9BD594}">
      <dsp:nvSpPr>
        <dsp:cNvPr id="0" name=""/>
        <dsp:cNvSpPr/>
      </dsp:nvSpPr>
      <dsp:spPr>
        <a:xfrm>
          <a:off x="0" y="4820431"/>
          <a:ext cx="6263640" cy="635602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86% customers like Amazon in terms of online assistance through multi-channel , 51% -Flipkart ,42% Myntra</a:t>
          </a:r>
          <a:endParaRPr lang="en-US" sz="1600" kern="1200"/>
        </a:p>
      </dsp:txBody>
      <dsp:txXfrm>
        <a:off x="31028" y="4851459"/>
        <a:ext cx="6201584" cy="573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0980E6-29D3-1A4F-AA85-3D0AF8A565C6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BD3E3C-7307-4242-B237-B504A6A999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47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D3E3C-7307-4242-B237-B504A6A9995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492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6940E-BE27-4537-B835-2B7C43CE7B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50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6940E-BE27-4537-B835-2B7C43CE7B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50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6940E-BE27-4537-B835-2B7C43CE7B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50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BD3E3C-7307-4242-B237-B504A6A9995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11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AD5B9-E38E-A44E-BDD6-BF98BB388A71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AB73C-433D-174A-83A6-3C41159E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AD5B9-E38E-A44E-BDD6-BF98BB388A71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AB73C-433D-174A-83A6-3C41159E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520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AD5B9-E38E-A44E-BDD6-BF98BB388A71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AB73C-433D-174A-83A6-3C41159E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97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AD5B9-E38E-A44E-BDD6-BF98BB388A71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AB73C-433D-174A-83A6-3C41159E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AD5B9-E38E-A44E-BDD6-BF98BB388A71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AB73C-433D-174A-83A6-3C41159E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AD5B9-E38E-A44E-BDD6-BF98BB388A71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AB73C-433D-174A-83A6-3C41159E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AD5B9-E38E-A44E-BDD6-BF98BB388A71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AB73C-433D-174A-83A6-3C41159E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16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AD5B9-E38E-A44E-BDD6-BF98BB388A71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AB73C-433D-174A-83A6-3C41159E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41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AD5B9-E38E-A44E-BDD6-BF98BB388A71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AB73C-433D-174A-83A6-3C41159E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AD5B9-E38E-A44E-BDD6-BF98BB388A71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AB73C-433D-174A-83A6-3C41159E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900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3AD5B9-E38E-A44E-BDD6-BF98BB388A71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1AB73C-433D-174A-83A6-3C41159E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3686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3AD5B9-E38E-A44E-BDD6-BF98BB388A71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1AB73C-433D-174A-83A6-3C41159E0F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5.xm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microsoft.com/office/2007/relationships/diagramDrawing" Target="../diagrams/drawing8.xml"/><Relationship Id="rId3" Type="http://schemas.openxmlformats.org/officeDocument/2006/relationships/image" Target="../media/image27.jpeg"/><Relationship Id="rId7" Type="http://schemas.openxmlformats.org/officeDocument/2006/relationships/diagramColors" Target="../diagrams/colors7.xml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11" Type="http://schemas.openxmlformats.org/officeDocument/2006/relationships/diagramQuickStyle" Target="../diagrams/quickStyle8.xml"/><Relationship Id="rId5" Type="http://schemas.openxmlformats.org/officeDocument/2006/relationships/diagramLayout" Target="../diagrams/layout7.xml"/><Relationship Id="rId10" Type="http://schemas.openxmlformats.org/officeDocument/2006/relationships/diagramLayout" Target="../diagrams/layout8.xml"/><Relationship Id="rId4" Type="http://schemas.openxmlformats.org/officeDocument/2006/relationships/diagramData" Target="../diagrams/data7.xml"/><Relationship Id="rId9" Type="http://schemas.openxmlformats.org/officeDocument/2006/relationships/diagramData" Target="../diagrams/data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1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467" y="5981696"/>
            <a:ext cx="2447544" cy="5486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337" y="960966"/>
            <a:ext cx="4933326" cy="49333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61680" y="2983306"/>
            <a:ext cx="6438286" cy="11982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639" y="1566772"/>
            <a:ext cx="3978470" cy="7404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9" y="3359365"/>
            <a:ext cx="6145352" cy="31703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7545" y="5891532"/>
            <a:ext cx="3237247" cy="63945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7934801" y="176136"/>
            <a:ext cx="4257199" cy="1569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6000" b="1" dirty="0">
                <a:solidFill>
                  <a:srgbClr val="3F2F64"/>
                </a:solidFill>
                <a:latin typeface="Georgia" charset="0"/>
                <a:ea typeface="Georgia" charset="0"/>
                <a:cs typeface="Georgia" charset="0"/>
              </a:rPr>
              <a:t>Customer Retention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711" y="6139307"/>
            <a:ext cx="2099271" cy="3907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31"/>
          <a:stretch/>
        </p:blipFill>
        <p:spPr>
          <a:xfrm>
            <a:off x="2259101" y="6288705"/>
            <a:ext cx="807322" cy="24114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57" y="6134558"/>
            <a:ext cx="2952146" cy="54943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334" y="5563550"/>
            <a:ext cx="920496" cy="966216"/>
          </a:xfrm>
          <a:prstGeom prst="rect">
            <a:avLst/>
          </a:prstGeom>
        </p:spPr>
      </p:pic>
      <p:pic>
        <p:nvPicPr>
          <p:cNvPr id="1026" name="Picture 2" descr="Flip Robo Technologies | LinkedIn">
            <a:extLst>
              <a:ext uri="{FF2B5EF4-FFF2-40B4-BE49-F238E27FC236}">
                <a16:creationId xmlns:a16="http://schemas.microsoft.com/office/drawing/2014/main" id="{7D76F8A8-B561-4516-A402-782E98FA7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827" y="4383705"/>
            <a:ext cx="215223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58F4B4-EA04-4732-A022-6EB96E11DAD8}"/>
              </a:ext>
            </a:extLst>
          </p:cNvPr>
          <p:cNvSpPr/>
          <p:nvPr/>
        </p:nvSpPr>
        <p:spPr>
          <a:xfrm>
            <a:off x="8325853" y="5885791"/>
            <a:ext cx="3579790" cy="740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Submitted by : Manali  Raj</a:t>
            </a:r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B5809B1F-0726-44C0-B0A1-7FCE2A129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2560321" y="4232366"/>
            <a:ext cx="5610120" cy="2625634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26EE9A0B-C601-4E3F-8541-29CA20DE11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5904411" cy="4406393"/>
          </a:xfrm>
          <a:custGeom>
            <a:avLst/>
            <a:gdLst>
              <a:gd name="connsiteX0" fmla="*/ 2562355 w 6855833"/>
              <a:gd name="connsiteY0" fmla="*/ 0 h 5116428"/>
              <a:gd name="connsiteX1" fmla="*/ 6855833 w 6855833"/>
              <a:gd name="connsiteY1" fmla="*/ 4293479 h 5116428"/>
              <a:gd name="connsiteX2" fmla="*/ 6833667 w 6855833"/>
              <a:gd name="connsiteY2" fmla="*/ 4732462 h 5116428"/>
              <a:gd name="connsiteX3" fmla="*/ 6775067 w 6855833"/>
              <a:gd name="connsiteY3" fmla="*/ 5116428 h 5116428"/>
              <a:gd name="connsiteX4" fmla="*/ 0 w 6855833"/>
              <a:gd name="connsiteY4" fmla="*/ 5116428 h 5116428"/>
              <a:gd name="connsiteX5" fmla="*/ 0 w 6855833"/>
              <a:gd name="connsiteY5" fmla="*/ 854273 h 5116428"/>
              <a:gd name="connsiteX6" fmla="*/ 161831 w 6855833"/>
              <a:gd name="connsiteY6" fmla="*/ 733259 h 5116428"/>
              <a:gd name="connsiteX7" fmla="*/ 2562355 w 6855833"/>
              <a:gd name="connsiteY7" fmla="*/ 0 h 5116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55833" h="5116428">
                <a:moveTo>
                  <a:pt x="2562355" y="0"/>
                </a:moveTo>
                <a:cubicBezTo>
                  <a:pt x="4933578" y="0"/>
                  <a:pt x="6855833" y="1922255"/>
                  <a:pt x="6855833" y="4293479"/>
                </a:cubicBezTo>
                <a:cubicBezTo>
                  <a:pt x="6855833" y="4441680"/>
                  <a:pt x="6848324" y="4588128"/>
                  <a:pt x="6833667" y="4732462"/>
                </a:cubicBezTo>
                <a:lnTo>
                  <a:pt x="6775067" y="5116428"/>
                </a:lnTo>
                <a:lnTo>
                  <a:pt x="0" y="5116428"/>
                </a:lnTo>
                <a:lnTo>
                  <a:pt x="0" y="854273"/>
                </a:lnTo>
                <a:lnTo>
                  <a:pt x="161831" y="733259"/>
                </a:lnTo>
                <a:cubicBezTo>
                  <a:pt x="847074" y="270317"/>
                  <a:pt x="1673147" y="0"/>
                  <a:pt x="2562355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 descr="Humanoid Robot Market Size, Share, Growth | Industry Trends &amp;amp; Analysis 2027">
            <a:extLst>
              <a:ext uri="{FF2B5EF4-FFF2-40B4-BE49-F238E27FC236}">
                <a16:creationId xmlns:a16="http://schemas.microsoft.com/office/drawing/2014/main" id="{564B0E1F-020F-4549-AE42-5895A672A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0" r="9511" b="1"/>
          <a:stretch/>
        </p:blipFill>
        <p:spPr bwMode="auto">
          <a:xfrm>
            <a:off x="1" y="10"/>
            <a:ext cx="5681097" cy="4151910"/>
          </a:xfrm>
          <a:custGeom>
            <a:avLst/>
            <a:gdLst/>
            <a:ahLst/>
            <a:cxnLst/>
            <a:rect l="l" t="t" r="r" b="b"/>
            <a:pathLst>
              <a:path w="5681097" h="4151920">
                <a:moveTo>
                  <a:pt x="0" y="0"/>
                </a:moveTo>
                <a:lnTo>
                  <a:pt x="5611423" y="0"/>
                </a:lnTo>
                <a:lnTo>
                  <a:pt x="5663241" y="339527"/>
                </a:lnTo>
                <a:cubicBezTo>
                  <a:pt x="5675049" y="455800"/>
                  <a:pt x="5681097" y="573775"/>
                  <a:pt x="5681097" y="693164"/>
                </a:cubicBezTo>
                <a:cubicBezTo>
                  <a:pt x="5681097" y="2603383"/>
                  <a:pt x="4132560" y="4151920"/>
                  <a:pt x="2222343" y="4151920"/>
                </a:cubicBezTo>
                <a:cubicBezTo>
                  <a:pt x="1386622" y="4151920"/>
                  <a:pt x="620129" y="3855520"/>
                  <a:pt x="22252" y="3362108"/>
                </a:cubicBezTo>
                <a:lnTo>
                  <a:pt x="0" y="334188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lip Robo Technologies | LinkedIn">
            <a:extLst>
              <a:ext uri="{FF2B5EF4-FFF2-40B4-BE49-F238E27FC236}">
                <a16:creationId xmlns:a16="http://schemas.microsoft.com/office/drawing/2014/main" id="{02BA9329-58F3-4019-86E6-2B25A42E78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607" r="2" b="26603"/>
          <a:stretch/>
        </p:blipFill>
        <p:spPr bwMode="auto">
          <a:xfrm>
            <a:off x="2785874" y="4448810"/>
            <a:ext cx="5148922" cy="2409190"/>
          </a:xfrm>
          <a:custGeom>
            <a:avLst/>
            <a:gdLst/>
            <a:ahLst/>
            <a:cxnLst/>
            <a:rect l="l" t="t" r="r" b="b"/>
            <a:pathLst>
              <a:path w="5148922" h="2409190">
                <a:moveTo>
                  <a:pt x="2574461" y="0"/>
                </a:moveTo>
                <a:cubicBezTo>
                  <a:pt x="3911983" y="0"/>
                  <a:pt x="5012087" y="1016507"/>
                  <a:pt x="5144375" y="2319127"/>
                </a:cubicBezTo>
                <a:lnTo>
                  <a:pt x="5148922" y="2409190"/>
                </a:lnTo>
                <a:lnTo>
                  <a:pt x="0" y="2409190"/>
                </a:lnTo>
                <a:lnTo>
                  <a:pt x="4548" y="2319127"/>
                </a:lnTo>
                <a:cubicBezTo>
                  <a:pt x="136837" y="1016507"/>
                  <a:pt x="1236939" y="0"/>
                  <a:pt x="2574461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3731EB56-A148-46F5-A47D-4BD28855496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2126275"/>
              </p:ext>
            </p:extLst>
          </p:nvPr>
        </p:nvGraphicFramePr>
        <p:xfrm>
          <a:off x="6749142" y="2009941"/>
          <a:ext cx="4884189" cy="2438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284316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D1F6441-34A6-459E-8392-7B210ECEC9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prstClr val="white"/>
            </a:duotone>
            <a:alphaModFix amt="35000"/>
          </a:blip>
          <a:srcRect t="6810" b="89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FCEC2294-5A7B-45E5-9251-C1AA89F4A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2">
              <a:alpha val="60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  <a:t>Analysis </a:t>
            </a:r>
            <a:br>
              <a:rPr lang="en-US" sz="4000" b="1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22992" y="6556248"/>
            <a:ext cx="1124712" cy="274320"/>
          </a:xfrm>
          <a:prstGeom prst="ellipse">
            <a:avLst/>
          </a:prstGeom>
        </p:spPr>
        <p:txBody>
          <a:bodyPr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3714A1E7-41FE-4DE0-A0BB-56E3AA803BAD}" type="slidenum">
              <a:rPr lang="en-IN" sz="700">
                <a:solidFill>
                  <a:schemeClr val="tx1">
                    <a:lumMod val="75000"/>
                    <a:lumOff val="25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IN" sz="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A6F2DEA2-1044-4EF2-AC06-D85247E1C0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241461"/>
              </p:ext>
            </p:extLst>
          </p:nvPr>
        </p:nvGraphicFramePr>
        <p:xfrm>
          <a:off x="5155379" y="1065862"/>
          <a:ext cx="6192319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70760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64F519EA-836C-4E21-87EE-CE7AB01863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3E51905-F374-4E1A-97CF-B741584B7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26280"/>
            <a:ext cx="4449464" cy="23317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10685A-6235-45A7-850D-A6F555466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3374" y="702944"/>
            <a:ext cx="5369325" cy="55869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16805" y="1345958"/>
            <a:ext cx="4193196" cy="4166085"/>
          </a:xfrm>
        </p:spPr>
        <p:txBody>
          <a:bodyPr>
            <a:normAutofit/>
          </a:bodyPr>
          <a:lstStyle/>
          <a:p>
            <a:r>
              <a:rPr lang="en-US" sz="4600" b="1">
                <a:latin typeface="Arial" panose="020B0604020202020204" pitchFamily="34" charset="0"/>
                <a:cs typeface="Arial" panose="020B0604020202020204" pitchFamily="34" charset="0"/>
              </a:rPr>
              <a:t>Analysis </a:t>
            </a:r>
            <a:endParaRPr lang="en-IN" sz="4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833A70A-9722-46F0-A5EB-C72F787470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864" y="3048506"/>
            <a:ext cx="630289" cy="765242"/>
            <a:chOff x="45711" y="3048506"/>
            <a:chExt cx="630289" cy="765242"/>
          </a:xfrm>
        </p:grpSpPr>
        <p:sp>
          <p:nvSpPr>
            <p:cNvPr id="31" name="Rectangle 2">
              <a:extLst>
                <a:ext uri="{FF2B5EF4-FFF2-40B4-BE49-F238E27FC236}">
                  <a16:creationId xmlns:a16="http://schemas.microsoft.com/office/drawing/2014/main" id="{0E424FCE-3213-4BEE-A1E8-B7E8AEA5A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59">
              <a:extLst>
                <a:ext uri="{FF2B5EF4-FFF2-40B4-BE49-F238E27FC236}">
                  <a16:creationId xmlns:a16="http://schemas.microsoft.com/office/drawing/2014/main" id="{5EE95433-383A-45BD-BFCA-833B8F0AE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62">
              <a:extLst>
                <a:ext uri="{FF2B5EF4-FFF2-40B4-BE49-F238E27FC236}">
                  <a16:creationId xmlns:a16="http://schemas.microsoft.com/office/drawing/2014/main" id="{2EEA944D-C4D5-48D7-804D-86BE8AFC86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F3FCE305-3F55-48BF-8549-01E0364C8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23D7F518-6C41-4C3F-9060-C9FE0B1D4C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166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2">
              <a:extLst>
                <a:ext uri="{FF2B5EF4-FFF2-40B4-BE49-F238E27FC236}">
                  <a16:creationId xmlns:a16="http://schemas.microsoft.com/office/drawing/2014/main" id="{3B93E94B-19C7-49C9-A135-582F72B1A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59">
              <a:extLst>
                <a:ext uri="{FF2B5EF4-FFF2-40B4-BE49-F238E27FC236}">
                  <a16:creationId xmlns:a16="http://schemas.microsoft.com/office/drawing/2014/main" id="{FEF28287-3D78-44FC-8C53-70755EAF6F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62">
              <a:extLst>
                <a:ext uri="{FF2B5EF4-FFF2-40B4-BE49-F238E27FC236}">
                  <a16:creationId xmlns:a16="http://schemas.microsoft.com/office/drawing/2014/main" id="{2E8ECBA7-D5B5-48AD-9108-4EB4FB5AA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64">
              <a:extLst>
                <a:ext uri="{FF2B5EF4-FFF2-40B4-BE49-F238E27FC236}">
                  <a16:creationId xmlns:a16="http://schemas.microsoft.com/office/drawing/2014/main" id="{69CDB17F-9370-4BDB-AF7D-0C10664AF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66">
              <a:extLst>
                <a:ext uri="{FF2B5EF4-FFF2-40B4-BE49-F238E27FC236}">
                  <a16:creationId xmlns:a16="http://schemas.microsoft.com/office/drawing/2014/main" id="{65D03FDE-4254-4CCB-ACA1-CCF9ED99A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2053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2">
              <a:extLst>
                <a:ext uri="{FF2B5EF4-FFF2-40B4-BE49-F238E27FC236}">
                  <a16:creationId xmlns:a16="http://schemas.microsoft.com/office/drawing/2014/main" id="{406E5C16-E87A-48D6-808A-4E99A9FA2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59">
              <a:extLst>
                <a:ext uri="{FF2B5EF4-FFF2-40B4-BE49-F238E27FC236}">
                  <a16:creationId xmlns:a16="http://schemas.microsoft.com/office/drawing/2014/main" id="{DD6696B0-7715-471B-835A-DA4F6E0B5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62">
              <a:extLst>
                <a:ext uri="{FF2B5EF4-FFF2-40B4-BE49-F238E27FC236}">
                  <a16:creationId xmlns:a16="http://schemas.microsoft.com/office/drawing/2014/main" id="{7B7BE224-1A69-42AA-9C1C-29ADE08B27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64">
              <a:extLst>
                <a:ext uri="{FF2B5EF4-FFF2-40B4-BE49-F238E27FC236}">
                  <a16:creationId xmlns:a16="http://schemas.microsoft.com/office/drawing/2014/main" id="{F4CBB296-B6FF-43BA-A2F1-471A7D6A3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66">
              <a:extLst>
                <a:ext uri="{FF2B5EF4-FFF2-40B4-BE49-F238E27FC236}">
                  <a16:creationId xmlns:a16="http://schemas.microsoft.com/office/drawing/2014/main" id="{7B9B8F5E-97B1-4CC6-A25F-0406AF9F8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939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2">
              <a:extLst>
                <a:ext uri="{FF2B5EF4-FFF2-40B4-BE49-F238E27FC236}">
                  <a16:creationId xmlns:a16="http://schemas.microsoft.com/office/drawing/2014/main" id="{9EB4DAA2-343C-4239-A2B2-D2412770B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59">
              <a:extLst>
                <a:ext uri="{FF2B5EF4-FFF2-40B4-BE49-F238E27FC236}">
                  <a16:creationId xmlns:a16="http://schemas.microsoft.com/office/drawing/2014/main" id="{8D6B2AAD-8F5E-4D57-B2E6-7DBB7953C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62">
              <a:extLst>
                <a:ext uri="{FF2B5EF4-FFF2-40B4-BE49-F238E27FC236}">
                  <a16:creationId xmlns:a16="http://schemas.microsoft.com/office/drawing/2014/main" id="{9CE95F93-6BC5-4616-9F8D-B941B4B8F1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64">
              <a:extLst>
                <a:ext uri="{FF2B5EF4-FFF2-40B4-BE49-F238E27FC236}">
                  <a16:creationId xmlns:a16="http://schemas.microsoft.com/office/drawing/2014/main" id="{A8C3D8DE-DC76-487C-8C2A-7684D5C9E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66">
              <a:extLst>
                <a:ext uri="{FF2B5EF4-FFF2-40B4-BE49-F238E27FC236}">
                  <a16:creationId xmlns:a16="http://schemas.microsoft.com/office/drawing/2014/main" id="{56088CB5-E2A8-49A4-8AB5-6D5463E03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7825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2">
              <a:extLst>
                <a:ext uri="{FF2B5EF4-FFF2-40B4-BE49-F238E27FC236}">
                  <a16:creationId xmlns:a16="http://schemas.microsoft.com/office/drawing/2014/main" id="{372F50F8-8B88-48EF-B21C-B5B264262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048506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9">
              <a:extLst>
                <a:ext uri="{FF2B5EF4-FFF2-40B4-BE49-F238E27FC236}">
                  <a16:creationId xmlns:a16="http://schemas.microsoft.com/office/drawing/2014/main" id="{37008499-DF9A-4230-BE00-35B862316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225010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62">
              <a:extLst>
                <a:ext uri="{FF2B5EF4-FFF2-40B4-BE49-F238E27FC236}">
                  <a16:creationId xmlns:a16="http://schemas.microsoft.com/office/drawing/2014/main" id="{BCEE48F0-E436-451D-A5FE-0D818D19E8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401514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64">
              <a:extLst>
                <a:ext uri="{FF2B5EF4-FFF2-40B4-BE49-F238E27FC236}">
                  <a16:creationId xmlns:a16="http://schemas.microsoft.com/office/drawing/2014/main" id="{6852656E-1E8F-41F9-900D-8E8CC1B2B9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578017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66">
              <a:extLst>
                <a:ext uri="{FF2B5EF4-FFF2-40B4-BE49-F238E27FC236}">
                  <a16:creationId xmlns:a16="http://schemas.microsoft.com/office/drawing/2014/main" id="{489DA605-39DD-45FD-9796-12A36B23B1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5711" y="3754521"/>
              <a:ext cx="61834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229734" y="750307"/>
            <a:ext cx="5369326" cy="5357387"/>
          </a:xfrm>
        </p:spPr>
        <p:txBody>
          <a:bodyPr anchor="ctr">
            <a:normAutofit/>
          </a:bodyPr>
          <a:lstStyle/>
          <a:p>
            <a:pPr lvl="1"/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70% customers used mobile internet for online purchase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52% customers used Smartphone for online purchase, 32% used laptop least 4% used tablet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45% customers use Windows phone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80% customers used Google chrome for online purchase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IN" sz="2200" dirty="0">
                <a:latin typeface="Arial" panose="020B0604020202020204" pitchFamily="34" charset="0"/>
                <a:cs typeface="Arial" panose="020B0604020202020204" pitchFamily="34" charset="0"/>
              </a:rPr>
              <a:t>86% customers uses Search engine to reach their favourite online store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070214" y="6492875"/>
            <a:ext cx="128358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14A1E7-41FE-4DE0-A0BB-56E3AA803BAD}" type="slidenum">
              <a:rPr lang="en-IN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IN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6056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service+robot+price cheap buy online">
            <a:extLst>
              <a:ext uri="{FF2B5EF4-FFF2-40B4-BE49-F238E27FC236}">
                <a16:creationId xmlns:a16="http://schemas.microsoft.com/office/drawing/2014/main" id="{35182145-7A80-4C5C-92D4-0078617B4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6" y="927144"/>
            <a:ext cx="5117432" cy="5003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080" name="Content Placeholder 3">
            <a:extLst>
              <a:ext uri="{FF2B5EF4-FFF2-40B4-BE49-F238E27FC236}">
                <a16:creationId xmlns:a16="http://schemas.microsoft.com/office/drawing/2014/main" id="{29CD36EA-AA9D-4885-BAFB-1D225FF1A2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9505253"/>
              </p:ext>
            </p:extLst>
          </p:nvPr>
        </p:nvGraphicFramePr>
        <p:xfrm>
          <a:off x="4186990" y="429210"/>
          <a:ext cx="8470231" cy="6457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9D147A9-62B7-4203-A584-48D377AA2A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7812631"/>
              </p:ext>
            </p:extLst>
          </p:nvPr>
        </p:nvGraphicFramePr>
        <p:xfrm>
          <a:off x="315326" y="136525"/>
          <a:ext cx="11038474" cy="585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4A1E7-41FE-4DE0-A0BB-56E3AA803BAD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93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6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endParaRPr lang="en-IN" sz="60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14A1E7-41FE-4DE0-A0BB-56E3AA803BAD}" type="slidenum">
              <a:rPr lang="en-IN" smtClean="0"/>
              <a:pPr>
                <a:spcAft>
                  <a:spcPts val="600"/>
                </a:spcAft>
              </a:pPr>
              <a:t>14</a:t>
            </a:fld>
            <a:endParaRPr lang="en-IN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B8F19CD2-3755-4F5F-BAE0-8ABC1834BF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888719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31476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E443FD7-A66B-4AA0-872D-B088B9BC5F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9491D6-16FA-4F1D-8494-97C563361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 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4BE0EF-3561-49B4-9A29-F283168A9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0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3 h 5154967"/>
              <a:gd name="connsiteX37" fmla="*/ 1625714 w 6184806"/>
              <a:gd name="connsiteY37" fmla="*/ 109243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2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0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3"/>
                  <a:pt x="2445216" y="109243"/>
                </a:cubicBezTo>
                <a:cubicBezTo>
                  <a:pt x="1625714" y="109243"/>
                  <a:pt x="1625714" y="109243"/>
                  <a:pt x="1625714" y="109243"/>
                </a:cubicBezTo>
                <a:cubicBezTo>
                  <a:pt x="1572615" y="109243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7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2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Checkmark">
            <a:extLst>
              <a:ext uri="{FF2B5EF4-FFF2-40B4-BE49-F238E27FC236}">
                <a16:creationId xmlns:a16="http://schemas.microsoft.com/office/drawing/2014/main" id="{E452BC66-AE18-4935-A517-495468EB9A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009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en-US" sz="5100" b="1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IN" sz="510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IN"/>
              <a:t>FLIPROBO TECHNOLOGIES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14A1E7-41FE-4DE0-A0BB-56E3AA803BAD}" type="slidenum">
              <a:rPr lang="en-IN" smtClean="0"/>
              <a:pPr>
                <a:spcAft>
                  <a:spcPts val="600"/>
                </a:spcAft>
              </a:pPr>
              <a:t>16</a:t>
            </a:fld>
            <a:endParaRPr lang="en-IN"/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11C1881A-541E-4957-A7FC-8BFAECCDD6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0774320"/>
              </p:ext>
            </p:extLst>
          </p:nvPr>
        </p:nvGraphicFramePr>
        <p:xfrm>
          <a:off x="5093208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15458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928F64C6-FE22-4FC1-A763-DFCC51481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261224" y="4577975"/>
            <a:ext cx="7539349" cy="1899827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03468" y="4741948"/>
            <a:ext cx="6829520" cy="862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b="1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0" y="386449"/>
            <a:ext cx="3793472" cy="398188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959" y="975735"/>
            <a:ext cx="3797570" cy="70254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17"/>
          <a:stretch/>
        </p:blipFill>
        <p:spPr>
          <a:xfrm>
            <a:off x="4924626" y="2422097"/>
            <a:ext cx="2325867" cy="2013804"/>
          </a:xfrm>
          <a:prstGeom prst="rect">
            <a:avLst/>
          </a:prstGeom>
        </p:spPr>
      </p:pic>
      <p:pic>
        <p:nvPicPr>
          <p:cNvPr id="7" name="Picture 2" descr="Flip Robo Technologies | LinkedIn">
            <a:extLst>
              <a:ext uri="{FF2B5EF4-FFF2-40B4-BE49-F238E27FC236}">
                <a16:creationId xmlns:a16="http://schemas.microsoft.com/office/drawing/2014/main" id="{9CFE3B6F-4387-4B43-A425-A582B1B702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2" r="-1" b="6446"/>
          <a:stretch/>
        </p:blipFill>
        <p:spPr bwMode="auto">
          <a:xfrm>
            <a:off x="8086176" y="723350"/>
            <a:ext cx="3797984" cy="330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C34627B-48E6-4F4D-B843-97717A86B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19934" y="5694097"/>
            <a:ext cx="5486400" cy="0"/>
          </a:xfrm>
          <a:prstGeom prst="line">
            <a:avLst/>
          </a:prstGeom>
          <a:ln w="1587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07840" y="5179976"/>
            <a:ext cx="3794760" cy="70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3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IN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Flip Robo Technologies | LinkedIn">
            <a:extLst>
              <a:ext uri="{FF2B5EF4-FFF2-40B4-BE49-F238E27FC236}">
                <a16:creationId xmlns:a16="http://schemas.microsoft.com/office/drawing/2014/main" id="{658726BE-5C4C-45FE-8401-0627C79EC5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2" r="-1" b="6446"/>
          <a:stretch/>
        </p:blipFill>
        <p:spPr bwMode="auto">
          <a:xfrm>
            <a:off x="1" y="1723724"/>
            <a:ext cx="5931454" cy="5166360"/>
          </a:xfrm>
          <a:custGeom>
            <a:avLst/>
            <a:gdLst/>
            <a:ahLst/>
            <a:cxnLst/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ABCC31D-213C-44E9-9CC8-8FB2DFC22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2613984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2613984 w 8711202"/>
              <a:gd name="connsiteY7" fmla="*/ 952 h 5167312"/>
              <a:gd name="connsiteX8" fmla="*/ 0 w 8711202"/>
              <a:gd name="connsiteY8" fmla="*/ 0 h 5167312"/>
              <a:gd name="connsiteX9" fmla="*/ 2173113 w 8711202"/>
              <a:gd name="connsiteY9" fmla="*/ 0 h 5167312"/>
              <a:gd name="connsiteX10" fmla="*/ 2173113 w 8711202"/>
              <a:gd name="connsiteY10" fmla="*/ 952 h 5167312"/>
              <a:gd name="connsiteX11" fmla="*/ 0 w 8711202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11202" h="5167312">
                <a:moveTo>
                  <a:pt x="2613984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3984" y="952"/>
                </a:lnTo>
                <a:close/>
                <a:moveTo>
                  <a:pt x="0" y="0"/>
                </a:moveTo>
                <a:lnTo>
                  <a:pt x="2173113" y="0"/>
                </a:lnTo>
                <a:lnTo>
                  <a:pt x="217311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714A1E7-41FE-4DE0-A0BB-56E3AA803BAD}" type="slidenum">
              <a:rPr lang="en-IN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IN">
              <a:solidFill>
                <a:srgbClr val="FFFFFF">
                  <a:alpha val="80000"/>
                </a:srgb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3FC84F5-CD21-46D8-A0E5-B244427F18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50863164"/>
              </p:ext>
            </p:extLst>
          </p:nvPr>
        </p:nvGraphicFramePr>
        <p:xfrm>
          <a:off x="6184248" y="2173288"/>
          <a:ext cx="5507009" cy="4002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1077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 altLang="en-US" sz="3700">
                <a:latin typeface="Arial" panose="020B0604020202020204" pitchFamily="34" charset="0"/>
                <a:cs typeface="Arial" panose="020B0604020202020204" pitchFamily="34" charset="0"/>
              </a:rPr>
              <a:t>Current challenge and Solution </a:t>
            </a:r>
            <a:endParaRPr lang="en-IN" sz="3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Flip Robo Technologies | LinkedIn">
            <a:extLst>
              <a:ext uri="{FF2B5EF4-FFF2-40B4-BE49-F238E27FC236}">
                <a16:creationId xmlns:a16="http://schemas.microsoft.com/office/drawing/2014/main" id="{FAF4D316-64DD-48B6-8CED-18D1DD927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2" r="-1" b="6446"/>
          <a:stretch/>
        </p:blipFill>
        <p:spPr bwMode="auto">
          <a:xfrm>
            <a:off x="1" y="1691640"/>
            <a:ext cx="5931454" cy="5166360"/>
          </a:xfrm>
          <a:custGeom>
            <a:avLst/>
            <a:gdLst/>
            <a:ahLst/>
            <a:cxnLst/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ABCC31D-213C-44E9-9CC8-8FB2DFC22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2613984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2613984 w 8711202"/>
              <a:gd name="connsiteY7" fmla="*/ 952 h 5167312"/>
              <a:gd name="connsiteX8" fmla="*/ 0 w 8711202"/>
              <a:gd name="connsiteY8" fmla="*/ 0 h 5167312"/>
              <a:gd name="connsiteX9" fmla="*/ 2173113 w 8711202"/>
              <a:gd name="connsiteY9" fmla="*/ 0 h 5167312"/>
              <a:gd name="connsiteX10" fmla="*/ 2173113 w 8711202"/>
              <a:gd name="connsiteY10" fmla="*/ 952 h 5167312"/>
              <a:gd name="connsiteX11" fmla="*/ 0 w 8711202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11202" h="5167312">
                <a:moveTo>
                  <a:pt x="2613984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3984" y="952"/>
                </a:lnTo>
                <a:close/>
                <a:moveTo>
                  <a:pt x="0" y="0"/>
                </a:moveTo>
                <a:lnTo>
                  <a:pt x="2173113" y="0"/>
                </a:lnTo>
                <a:lnTo>
                  <a:pt x="217311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CC54F52-6A60-471D-AB54-16919FFEEB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4726805"/>
              </p:ext>
            </p:extLst>
          </p:nvPr>
        </p:nvGraphicFramePr>
        <p:xfrm>
          <a:off x="6184248" y="2173288"/>
          <a:ext cx="5507009" cy="4002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06243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5340605" cy="1146176"/>
          </a:xfrm>
        </p:spPr>
        <p:txBody>
          <a:bodyPr>
            <a:normAutofit/>
          </a:bodyPr>
          <a:lstStyle/>
          <a:p>
            <a:r>
              <a:rPr lang="en-US" sz="37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Steps for Data Analysis</a:t>
            </a:r>
            <a:endParaRPr lang="en-IN" sz="3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5C7EBC3-4672-4DAB-81C2-58661FAFA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78805" y="-2"/>
            <a:ext cx="6013194" cy="1511304"/>
          </a:xfrm>
          <a:custGeom>
            <a:avLst/>
            <a:gdLst>
              <a:gd name="connsiteX0" fmla="*/ 4545473 w 6013194"/>
              <a:gd name="connsiteY0" fmla="*/ 0 h 1511304"/>
              <a:gd name="connsiteX1" fmla="*/ 6013194 w 6013194"/>
              <a:gd name="connsiteY1" fmla="*/ 0 h 1511304"/>
              <a:gd name="connsiteX2" fmla="*/ 6013194 w 6013194"/>
              <a:gd name="connsiteY2" fmla="*/ 1508760 h 1511304"/>
              <a:gd name="connsiteX3" fmla="*/ 4545474 w 6013194"/>
              <a:gd name="connsiteY3" fmla="*/ 1508760 h 1511304"/>
              <a:gd name="connsiteX4" fmla="*/ 4545474 w 6013194"/>
              <a:gd name="connsiteY4" fmla="*/ 1511304 h 1511304"/>
              <a:gd name="connsiteX5" fmla="*/ 0 w 6013194"/>
              <a:gd name="connsiteY5" fmla="*/ 1511304 h 1511304"/>
              <a:gd name="connsiteX6" fmla="*/ 697617 w 6013194"/>
              <a:gd name="connsiteY6" fmla="*/ 3 h 1511304"/>
              <a:gd name="connsiteX7" fmla="*/ 4545473 w 6013194"/>
              <a:gd name="connsiteY7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13194" h="1511304">
                <a:moveTo>
                  <a:pt x="4545473" y="0"/>
                </a:moveTo>
                <a:lnTo>
                  <a:pt x="6013194" y="0"/>
                </a:lnTo>
                <a:lnTo>
                  <a:pt x="6013194" y="1508760"/>
                </a:lnTo>
                <a:lnTo>
                  <a:pt x="4545474" y="1508760"/>
                </a:lnTo>
                <a:lnTo>
                  <a:pt x="4545474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Flip Robo Technologies | LinkedIn">
            <a:extLst>
              <a:ext uri="{FF2B5EF4-FFF2-40B4-BE49-F238E27FC236}">
                <a16:creationId xmlns:a16="http://schemas.microsoft.com/office/drawing/2014/main" id="{72D6450D-4A60-4528-B469-9686CA69A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2" r="-1" b="6446"/>
          <a:stretch/>
        </p:blipFill>
        <p:spPr bwMode="auto">
          <a:xfrm>
            <a:off x="1" y="1691640"/>
            <a:ext cx="5931454" cy="5166360"/>
          </a:xfrm>
          <a:custGeom>
            <a:avLst/>
            <a:gdLst/>
            <a:ahLst/>
            <a:cxnLst/>
            <a:rect l="l" t="t" r="r" b="b"/>
            <a:pathLst>
              <a:path w="5931454" h="5166360">
                <a:moveTo>
                  <a:pt x="0" y="0"/>
                </a:moveTo>
                <a:lnTo>
                  <a:pt x="5931454" y="0"/>
                </a:lnTo>
                <a:lnTo>
                  <a:pt x="3537575" y="5166360"/>
                </a:lnTo>
                <a:lnTo>
                  <a:pt x="0" y="516636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ABCC31D-213C-44E9-9CC8-8FB2DFC22E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80797" y="1690688"/>
            <a:ext cx="8711202" cy="5167312"/>
          </a:xfrm>
          <a:custGeom>
            <a:avLst/>
            <a:gdLst>
              <a:gd name="connsiteX0" fmla="*/ 2613984 w 8711202"/>
              <a:gd name="connsiteY0" fmla="*/ 0 h 5167312"/>
              <a:gd name="connsiteX1" fmla="*/ 7243482 w 8711202"/>
              <a:gd name="connsiteY1" fmla="*/ 0 h 5167312"/>
              <a:gd name="connsiteX2" fmla="*/ 8711202 w 8711202"/>
              <a:gd name="connsiteY2" fmla="*/ 0 h 5167312"/>
              <a:gd name="connsiteX3" fmla="*/ 8711202 w 8711202"/>
              <a:gd name="connsiteY3" fmla="*/ 5167312 h 5167312"/>
              <a:gd name="connsiteX4" fmla="*/ 7243482 w 8711202"/>
              <a:gd name="connsiteY4" fmla="*/ 5167312 h 5167312"/>
              <a:gd name="connsiteX5" fmla="*/ 221324 w 8711202"/>
              <a:gd name="connsiteY5" fmla="*/ 5167312 h 5167312"/>
              <a:gd name="connsiteX6" fmla="*/ 2615203 w 8711202"/>
              <a:gd name="connsiteY6" fmla="*/ 952 h 5167312"/>
              <a:gd name="connsiteX7" fmla="*/ 2613984 w 8711202"/>
              <a:gd name="connsiteY7" fmla="*/ 952 h 5167312"/>
              <a:gd name="connsiteX8" fmla="*/ 0 w 8711202"/>
              <a:gd name="connsiteY8" fmla="*/ 0 h 5167312"/>
              <a:gd name="connsiteX9" fmla="*/ 2173113 w 8711202"/>
              <a:gd name="connsiteY9" fmla="*/ 0 h 5167312"/>
              <a:gd name="connsiteX10" fmla="*/ 2173113 w 8711202"/>
              <a:gd name="connsiteY10" fmla="*/ 952 h 5167312"/>
              <a:gd name="connsiteX11" fmla="*/ 0 w 8711202"/>
              <a:gd name="connsiteY11" fmla="*/ 952 h 516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11202" h="5167312">
                <a:moveTo>
                  <a:pt x="2613984" y="0"/>
                </a:moveTo>
                <a:lnTo>
                  <a:pt x="7243482" y="0"/>
                </a:lnTo>
                <a:lnTo>
                  <a:pt x="8711202" y="0"/>
                </a:lnTo>
                <a:lnTo>
                  <a:pt x="8711202" y="5167312"/>
                </a:lnTo>
                <a:lnTo>
                  <a:pt x="7243482" y="5167312"/>
                </a:lnTo>
                <a:lnTo>
                  <a:pt x="221324" y="5167312"/>
                </a:lnTo>
                <a:lnTo>
                  <a:pt x="2615203" y="952"/>
                </a:lnTo>
                <a:lnTo>
                  <a:pt x="2613984" y="952"/>
                </a:lnTo>
                <a:close/>
                <a:moveTo>
                  <a:pt x="0" y="0"/>
                </a:moveTo>
                <a:lnTo>
                  <a:pt x="2173113" y="0"/>
                </a:lnTo>
                <a:lnTo>
                  <a:pt x="2173113" y="952"/>
                </a:lnTo>
                <a:lnTo>
                  <a:pt x="0" y="952"/>
                </a:lnTo>
                <a:close/>
              </a:path>
            </a:pathLst>
          </a:custGeom>
          <a:solidFill>
            <a:srgbClr val="3030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392584" y="6356350"/>
            <a:ext cx="961215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714A1E7-41FE-4DE0-A0BB-56E3AA803BAD}" type="slidenum">
              <a:rPr lang="en-IN">
                <a:solidFill>
                  <a:srgbClr val="FFFFFF">
                    <a:alpha val="80000"/>
                  </a:srgb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IN">
              <a:solidFill>
                <a:srgbClr val="FFFFFF">
                  <a:alpha val="80000"/>
                </a:srgb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6A0983A-B898-4951-978D-7ACCA85B42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5212005"/>
              </p:ext>
            </p:extLst>
          </p:nvPr>
        </p:nvGraphicFramePr>
        <p:xfrm>
          <a:off x="6184248" y="2173288"/>
          <a:ext cx="5507009" cy="4002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11421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Rectangle 1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Two blue planets illustration, Internet Building Science and technology,  Hold the key to open the earth, blue, painted, building png | PNGWing">
            <a:extLst>
              <a:ext uri="{FF2B5EF4-FFF2-40B4-BE49-F238E27FC236}">
                <a16:creationId xmlns:a16="http://schemas.microsoft.com/office/drawing/2014/main" id="{40050B90-C8E0-4A89-92C0-EC42B8A3E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6" r="22908" b="10"/>
          <a:stretch/>
        </p:blipFill>
        <p:spPr bwMode="auto">
          <a:xfrm>
            <a:off x="1526293" y="622338"/>
            <a:ext cx="2925741" cy="264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0" name="Graphic 190">
            <a:extLst>
              <a:ext uri="{FF2B5EF4-FFF2-40B4-BE49-F238E27FC236}">
                <a16:creationId xmlns:a16="http://schemas.microsoft.com/office/drawing/2014/main" id="{A0AD230C-F2F1-4A9E-8B97-584473C0E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28994" y="1420258"/>
            <a:ext cx="1598829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730434D9-2CD2-4FFE-AE02-D67B3FE059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4436E61-5829-49BD-A36C-155A102AD0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144" name="Graphic 212">
            <a:extLst>
              <a:ext uri="{FF2B5EF4-FFF2-40B4-BE49-F238E27FC236}">
                <a16:creationId xmlns:a16="http://schemas.microsoft.com/office/drawing/2014/main" id="{FEED861F-CCB5-4C5C-B30B-A67DD2975A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1813" y="806650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46" name="Graphic 212">
            <a:extLst>
              <a:ext uri="{FF2B5EF4-FFF2-40B4-BE49-F238E27FC236}">
                <a16:creationId xmlns:a16="http://schemas.microsoft.com/office/drawing/2014/main" id="{F77C4D01-899C-430C-B96D-4E85CD4BA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1813" y="806650"/>
            <a:ext cx="932200" cy="932200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8" name="Picture 2" descr="Flip Robo Technologies | LinkedIn">
            <a:extLst>
              <a:ext uri="{FF2B5EF4-FFF2-40B4-BE49-F238E27FC236}">
                <a16:creationId xmlns:a16="http://schemas.microsoft.com/office/drawing/2014/main" id="{66D6B315-B0DF-405C-8A55-CC7662D267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52" r="2" b="4749"/>
          <a:stretch/>
        </p:blipFill>
        <p:spPr bwMode="auto">
          <a:xfrm>
            <a:off x="1512172" y="3401999"/>
            <a:ext cx="2925741" cy="2647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8" name="Graphic 4">
            <a:extLst>
              <a:ext uri="{FF2B5EF4-FFF2-40B4-BE49-F238E27FC236}">
                <a16:creationId xmlns:a16="http://schemas.microsoft.com/office/drawing/2014/main" id="{1184B901-2502-42F7-B6E1-13651AE05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38599" y="4912973"/>
            <a:ext cx="1443404" cy="1443428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AD88793F-E99D-4934-BE32-3045302EE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D227D46B-1058-4251-A39F-9361D51D9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6CC86CF-119A-4B45-BA2B-782707C2E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86D6694-09E2-4F0F-9847-F071D6E6F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8C026A13-9FDF-437E-97FD-239BCA23C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5BCC789C-A5C7-4B13-AA57-CE3422F842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E737D83C-FE40-4043-B578-93346B3A42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F762F7ED-C9CB-43B3-A6B4-788BF3A356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BCE3537-0B60-49B0-B944-3394C6FAE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2D63E2E2-7628-4D04-B402-95AF3E4D80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E6AE619-C5D7-4384-8C9B-D7C20C072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0D6249-EE14-48E8-A4D4-76C866D616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C7F81F2F-CD18-4450-B0C3-DE18E95EE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3E9DB61-5211-4057-8987-44288F162B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7344F4FC-CCE7-43DF-93E8-7B59187FF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F3C9DBFF-F8A1-4CC0-83FB-F02095D0B7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E8841E30-ED90-482C-8E83-15A3C62EE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D4C36012-7833-44E5-AF6A-16F061AF6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1A5FB616-644E-4AA6-A1A5-2A133FF5B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33788DEB-82C9-4FFD-BB7E-C4F79F0B0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36C7DC16-1C97-4F53-B990-41583AE249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2B8B094C-797D-4970-B11A-56CB6D3BC0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467AC8E-502F-4AD9-B8EC-7CF01ED116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664D7E8-21B8-4A54-A1D3-B741777B6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B41E89E-3098-490D-8BFD-1EAC17808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E8C5C467-1C36-4754-9E4C-7E073A6D63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1886416B-1EB8-4C63-98D3-2ED4C8AB67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887E7ABA-1C27-4ECB-A0F2-9F627CF13A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CB623774-F1A4-47BD-B3D0-731368FE9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BCF3C89-4A49-4B99-9E61-9C393B460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ED6A8371-6F09-42D3-BFE7-C02DAF33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59CB83F-3F7F-462F-B600-5E7146BA7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79CD358-A896-4293-98D8-73B646120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73054398-60F8-4F9B-8159-56E8437E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50BA358-E733-457F-A3B6-DEDA2D1AEC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0FDD4AE-5D4F-4151-9A77-FAEDE47B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F4F80DDF-0EF5-4387-958B-A97581EF8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C0F3EFA1-B891-46DA-933A-4F4D0C1D0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1711F210-A3FF-4CF2-AA5D-49BBAFBB3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A4882AE-036C-4D19-BB4E-EECFFAE3EB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BA6F9AC5-05EA-41B4-B2F3-D2AD9614CB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151E501-586A-4259-A46B-9C82159A7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5219E5-BDDF-419A-B20F-719CC3D63E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2498AB5-440A-4DA7-B709-6BBE83E1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6A509E5B-EB47-4D17-B66B-00000E289A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1C563AD2-2231-4A45-8533-7F162D9995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B59B6894-D66A-4C55-AC77-313AAC3C1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C31484FA-4EC8-4615-8E01-6F843BFB2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3DF5265-CD38-4DAA-BEEB-4AEE3646E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B70D584-4897-4BD4-A7D9-EE0341AE0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89EE42F-1FF5-41F9-897F-3EBF7D124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98A9E84C-712D-440F-9E49-8D998C247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C135AC6-2CAB-4DCC-8717-74963491C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38100A4-9D21-4283-B22C-2DFC19ACEA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39DE80AD-8138-4977-ACF4-A760A74F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B603A1D-520C-4248-B3AF-A6576BE741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804202A-6406-4928-B315-5B77DE2EE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E227203-EC63-4E0E-94E4-1BD995AD8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3B301A5E-419D-447A-A864-586F78320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AD8D7E1-B7CE-4913-A223-566B3B582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89E65440-0DC7-47C7-AEC6-AF592082F3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334A0477-AC62-460E-8DF5-83B40AB9B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122425-98E2-4536-9F31-F0B7D9BD3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F81D1B41-2171-4C76-AF7E-4BF1C6F111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2E42F748-E2AD-451F-B2BF-7B386A943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1532B74-E439-40A7-A473-CB6407D95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A7F2BF3-54AE-4669-93D3-926195FE5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1CF669-2D21-4580-AAEF-B28B7E50F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A7FBBF91-F322-43A1-A605-A69402A09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438D4E36-1F7F-48D0-9882-91CA3E655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ABA39927-855E-4C3E-96FB-3910D01D61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491BC796-66FF-47E5-AC45-F33EC46100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1EE308C-6C13-43C4-A4F5-A0C4F272B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0D7BEDD-9DE0-4325-A634-AB0E25926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11D1B3D7-CE9E-42CA-B32D-A0C201E39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0E2128CE-1AA6-4A04-8267-A1B6AF2EB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BEAC7405-BE09-424F-BC52-A4A597F95E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78C19306-1DB5-4161-8617-9003A736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D2CD845E-9F6E-47ED-9A94-B58F8DB9F1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96164C07-3CE0-4DE9-ADBA-E5BCF9733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2D8763AD-BAC5-4D8C-B291-1C3713EE2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0A568591-52C9-4BBD-8BEA-6E788C0BF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A8BBBC57-48DC-4DE2-9919-3D37EB90A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894C3FA-F077-4C23-B592-08FE0EDB6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6C25930A-33A9-4793-8EC8-CDFAE240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210B92D1-1C5A-45E6-BE34-8447A9179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1D8896F-81C6-4F10-A13F-4307E35A4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F03213F-A82D-4FC4-BBFF-69F9C4482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10F9612-8DBC-4889-BF7C-74D4005A9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6442812-97CF-4BD0-AB8A-58E6060A1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184D774A-5C6A-456C-AE90-26D2E2700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CD7C9483-2BF2-4E4F-BD15-58F7EC10A9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AA00AA30-5552-4EBE-BE1A-2FCFE86B01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551D11E-EFAE-4045-8123-48BF3F9F7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0E626591-A65E-46D1-9BC5-0696D3A6BE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7995A8B-1A24-40F3-AB16-ACBD669AB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B21FF23-D68F-49C6-B2FC-E7557D53B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07EF2FE-2E53-4DA9-B75B-EB9BC6059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283410F-AC2F-4284-9584-D62D084B52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A1D2921-7CFF-4451-82C7-DDB96E74B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120A7506-F2CF-41E4-A73E-739108654A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20375791-8017-43D6-AB49-D44B9545CA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B4A3C1C-1450-4E3D-9F32-8DFDFFE33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2085DBDF-1063-49D6-B696-640EA6DD8D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E18E380-E552-4675-BBD2-38FF8FA395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7A5BEB3-C0FA-42E7-9117-EDE8539EB5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A2F4397-C7F2-44F5-9537-FBE540437D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4F258C5-A1D8-4A24-8D5E-2910DF6EBC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ABE4F60F-94C0-4E0F-87DC-375FB4D81D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6F61EC7-1295-414F-B78A-4D860D60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BDE79F0E-5EF9-45E6-889D-AD68EE0A7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26CAB8C2-9385-4E9B-84FE-17216134B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3F553870-294B-4CAA-9BED-743A21E10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8ADEDC40-D8F0-4313-B7F4-93ED77A7A4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4E7D39B-5532-41C6-8111-63A7C788F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A0562BA-738B-4844-BA9A-BF0846E3F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81DE754-2346-4952-A2A5-0226EF158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FED80020-2957-45DA-AF30-35F3EAEDAE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0E923126-A2FF-4172-81F5-721C496482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65C8C68F-0273-4B8E-9FD5-6E4F5E171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22AEE008-8531-4A26-AD8A-47E0D9C39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CF2A62EB-4037-469E-A6BE-CCE8BB74AE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DF7AC2B-B55E-43DA-929C-5F5963D2F0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0C65E55-823D-4DAD-9245-85204B9E6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11D02822-B081-4809-AE14-B815E130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6F57C050-3FE5-43E5-BBC1-3833A06C6E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2C1BCBF3-63E4-4905-80C1-77ADD585BF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47E5F4B-9F8F-45D7-8061-F8BE9686BA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727A4EA-54D7-4C09-ADD3-426B2D492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8BE8742F-6925-4467-BDE2-04293902B8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BA6F7B0-490F-4AB1-B90A-0FC04A294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838C6CF-5117-4E96-AC86-63472B56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AC9328B-117B-4AEB-99DF-5654E2F9D0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55C5EAF-BAAA-40C5-8911-9FBC412794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4E6C132-665D-4532-BE05-648B18EEF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59EF90CA-CF64-4B01-8FC6-2C001AA29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58352722-95E6-43E3-AA93-9416AB98F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BABFDBB-2E47-4AD3-8EC4-C580E9713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8CBCBD1B-CE75-446E-B1E9-86E838AFD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53EE8C76-5CE4-4E6D-A34D-342E0F752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F079374E-A4E3-4516-ACBA-4B392A65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8165A7C6-907C-4B71-A9E3-58EC3F28B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48386427-C9A8-4E81-BF4B-450FFF8BA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A54D4E37-213B-43B7-932B-BDFB6575EB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CE5BE09-518D-4D74-AA7D-28181B146D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5D3C5F47-2854-46C9-BDF7-CEA0606E36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7A7F5432-BDFB-4311-A4A2-E1C0318DA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AF4A34E-1587-4319-9DDC-1C5DE43B3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8A3076E2-1BAD-4A1B-9737-AF3BAF967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6A51F02D-F9D9-4DDC-BE37-EE176D8199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175E0E4B-EE9B-4F2B-B07F-B1AA2A8FF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F65E95D-F230-4CB4-9708-D8DD731771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52583DC-4906-4844-9931-CA77071E0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5F54635-332F-456D-983F-80E73231EA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9C8A10A-060B-446D-ADE1-7B0C23E52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D81E9757-D7AC-4ED4-980A-0BD763CA21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E965CC30-A4D6-4C8E-9EAD-DBC1508767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25A950C2-CA46-4CC3-A0CA-CCDF2F7C1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B1362684-FEF2-4D08-A6BC-08712C09A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F42DD12E-7DF2-477C-A13A-82892CF32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020FF5D3-8A79-40EE-8C34-58DC26982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27E87EA-E072-464D-8336-729401802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8A53D000-E827-4764-AB5E-736F39688F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ED12E1D5-0FC5-4DEB-A638-272A08AE0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2B1F6A97-A5B7-46FF-ACCA-A914AB1CD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2626DCAF-FABD-4345-A36E-F8A6D4388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AA6CD66A-1BBB-4AF5-965B-A037016E64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D3B30AA1-97BD-4F8D-ADD2-F0BD6CFCE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1C5D8DDC-65BF-4C46-9089-9E6810993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966F398-77E7-498E-8DEC-21F233614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9566233"/>
              </p:ext>
            </p:extLst>
          </p:nvPr>
        </p:nvGraphicFramePr>
        <p:xfrm>
          <a:off x="5956783" y="1747592"/>
          <a:ext cx="521717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94114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3B1EE1F-6738-485F-A620-2602F7683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7" y="0"/>
            <a:ext cx="4657344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DC544FB-7860-4381-935B-43879C94F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86703" y="1257300"/>
            <a:ext cx="0" cy="56007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/>
          <p:nvPr/>
        </p:nvPicPr>
        <p:blipFill rotWithShape="1">
          <a:blip r:embed="rId2"/>
          <a:srcRect t="36324"/>
          <a:stretch/>
        </p:blipFill>
        <p:spPr>
          <a:xfrm>
            <a:off x="58079" y="874460"/>
            <a:ext cx="3602038" cy="23981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9CEF06-CDDD-4267-A52B-10EFF7D8FE0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42694" y="993608"/>
            <a:ext cx="3602038" cy="22654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48" y="1257300"/>
            <a:ext cx="3505240" cy="425486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Graph Visualization</a:t>
            </a:r>
            <a:endParaRPr lang="en-IN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22896" y="6318504"/>
            <a:ext cx="469103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714A1E7-41FE-4DE0-A0BB-56E3AA803BAD}" type="slidenum">
              <a:rPr lang="en-IN" smtClean="0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IN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54CFE5-EE77-4DD6-B9CC-CC3072C7F52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54117" y="3922295"/>
            <a:ext cx="3721644" cy="25747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4C1C1E4-2952-405D-A90B-40702FFE2BA0}"/>
              </a:ext>
            </a:extLst>
          </p:cNvPr>
          <p:cNvPicPr/>
          <p:nvPr/>
        </p:nvPicPr>
        <p:blipFill rotWithShape="1">
          <a:blip r:embed="rId5"/>
          <a:srcRect l="6997" t="16017"/>
          <a:stretch/>
        </p:blipFill>
        <p:spPr>
          <a:xfrm>
            <a:off x="4035806" y="3933055"/>
            <a:ext cx="3370930" cy="257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55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19E301E5-1206-47D0-9CDF-72583D739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14A1E7-41FE-4DE0-A0BB-56E3AA803BAD}" type="slidenum">
              <a:rPr lang="en-US">
                <a:solidFill>
                  <a:schemeClr val="tx1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A31FBE-7948-4384-B68A-75DEFDC495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106498-819B-4064-B90E-DE9DC05CCF9E}"/>
              </a:ext>
            </a:extLst>
          </p:cNvPr>
          <p:cNvPicPr/>
          <p:nvPr/>
        </p:nvPicPr>
        <p:blipFill rotWithShape="1">
          <a:blip r:embed="rId2"/>
          <a:srcRect r="13131" b="-3"/>
          <a:stretch/>
        </p:blipFill>
        <p:spPr>
          <a:xfrm>
            <a:off x="641276" y="643467"/>
            <a:ext cx="4013020" cy="2702558"/>
          </a:xfrm>
          <a:prstGeom prst="rect">
            <a:avLst/>
          </a:prstGeom>
        </p:spPr>
      </p:pic>
      <p:pic>
        <p:nvPicPr>
          <p:cNvPr id="10" name="Picture 2" descr="Flip Robo Technologies | LinkedIn">
            <a:extLst>
              <a:ext uri="{FF2B5EF4-FFF2-40B4-BE49-F238E27FC236}">
                <a16:creationId xmlns:a16="http://schemas.microsoft.com/office/drawing/2014/main" id="{7E8460BE-C445-4990-96EA-19D5297896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80" r="-1" b="16274"/>
          <a:stretch/>
        </p:blipFill>
        <p:spPr bwMode="auto">
          <a:xfrm>
            <a:off x="643467" y="3509433"/>
            <a:ext cx="4010830" cy="2705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/>
          <p:nvPr/>
        </p:nvPicPr>
        <p:blipFill rotWithShape="1">
          <a:blip r:embed="rId4"/>
          <a:srcRect l="12113" r="28038" b="1"/>
          <a:stretch/>
        </p:blipFill>
        <p:spPr>
          <a:xfrm>
            <a:off x="4812633" y="643467"/>
            <a:ext cx="673590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284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9B2EB12-332C-4DCC-9746-30DD4690F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D40B55-BABB-4B33-ADD3-0C2340430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590550"/>
            <a:ext cx="5480792" cy="2739376"/>
            <a:chOff x="7807230" y="2012810"/>
            <a:chExt cx="3251252" cy="345986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24E181-0B87-4B75-A5EC-6A4B1BD1B6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77211FB-84C1-4B06-AF95-F83D0394D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861154" y="753230"/>
            <a:ext cx="4828032" cy="241401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616EDA1-F722-4C6A-AD2F-E487C7EBE6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3544708"/>
            <a:ext cx="2651760" cy="2739376"/>
            <a:chOff x="7807230" y="2012810"/>
            <a:chExt cx="3251252" cy="3459865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B994A57-EDEF-4F7C-9FF3-8A4666468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0D45935-877E-4620-9F00-69FFC601B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0B6F09AB-C865-4E47-ACF5-A21954310F2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9366" y="4208914"/>
            <a:ext cx="2322576" cy="1410964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718BCC2B-0684-4382-A2D3-C9ADC7768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85270" y="3544708"/>
            <a:ext cx="2651760" cy="2739376"/>
            <a:chOff x="7807230" y="2012810"/>
            <a:chExt cx="3251252" cy="345986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67BE271-7CC8-493E-ACC7-330B8DAEC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416E226-9BF3-4654-A708-DDC3A062CF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3549862" y="4325042"/>
            <a:ext cx="2322576" cy="1178707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5D0BDB0-2E17-4D86-BEE1-1A1817E046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06100" y="583417"/>
            <a:ext cx="5451125" cy="5700667"/>
            <a:chOff x="7807230" y="2012810"/>
            <a:chExt cx="3251252" cy="345986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7A4205F-B9AE-4B05-9BDE-05C46ED3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833BEF-B243-4FC2-967F-3C9C2085A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1F649E9-20B3-4A4A-B738-DC6AB2E12C3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71342" y="1449502"/>
            <a:ext cx="5120640" cy="3968495"/>
          </a:xfrm>
          <a:prstGeom prst="rect">
            <a:avLst/>
          </a:prstGeo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14A1E7-41FE-4DE0-A0BB-56E3AA803BAD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0416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Top Corners Rounded 11">
            <a:extLst>
              <a:ext uri="{FF2B5EF4-FFF2-40B4-BE49-F238E27FC236}">
                <a16:creationId xmlns:a16="http://schemas.microsoft.com/office/drawing/2014/main" id="{A06622B5-0D3E-459F-977C-302B9D998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64314" y="195830"/>
            <a:ext cx="2932144" cy="3860771"/>
          </a:xfrm>
          <a:prstGeom prst="round2SameRect">
            <a:avLst>
              <a:gd name="adj1" fmla="val 4735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: Shape 13">
            <a:extLst>
              <a:ext uri="{FF2B5EF4-FFF2-40B4-BE49-F238E27FC236}">
                <a16:creationId xmlns:a16="http://schemas.microsoft.com/office/drawing/2014/main" id="{A8C57116-FF6E-4139-8821-B2C87DACD7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23196"/>
            <a:ext cx="3694176" cy="2606040"/>
          </a:xfrm>
          <a:custGeom>
            <a:avLst/>
            <a:gdLst>
              <a:gd name="connsiteX0" fmla="*/ 0 w 3694176"/>
              <a:gd name="connsiteY0" fmla="*/ 0 h 2606040"/>
              <a:gd name="connsiteX1" fmla="*/ 3578728 w 3694176"/>
              <a:gd name="connsiteY1" fmla="*/ 0 h 2606040"/>
              <a:gd name="connsiteX2" fmla="*/ 3694176 w 3694176"/>
              <a:gd name="connsiteY2" fmla="*/ 115448 h 2606040"/>
              <a:gd name="connsiteX3" fmla="*/ 3694176 w 3694176"/>
              <a:gd name="connsiteY3" fmla="*/ 2490592 h 2606040"/>
              <a:gd name="connsiteX4" fmla="*/ 3578728 w 3694176"/>
              <a:gd name="connsiteY4" fmla="*/ 2606040 h 2606040"/>
              <a:gd name="connsiteX5" fmla="*/ 0 w 3694176"/>
              <a:gd name="connsiteY5" fmla="*/ 2606040 h 2606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94176" h="2606040">
                <a:moveTo>
                  <a:pt x="0" y="0"/>
                </a:moveTo>
                <a:lnTo>
                  <a:pt x="3578728" y="0"/>
                </a:lnTo>
                <a:cubicBezTo>
                  <a:pt x="3642488" y="0"/>
                  <a:pt x="3694176" y="51688"/>
                  <a:pt x="3694176" y="115448"/>
                </a:cubicBezTo>
                <a:lnTo>
                  <a:pt x="3694176" y="2490592"/>
                </a:lnTo>
                <a:cubicBezTo>
                  <a:pt x="3694176" y="2554352"/>
                  <a:pt x="3642488" y="2606040"/>
                  <a:pt x="3578728" y="2606040"/>
                </a:cubicBezTo>
                <a:lnTo>
                  <a:pt x="0" y="260604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/>
          <p:cNvPicPr/>
          <p:nvPr/>
        </p:nvPicPr>
        <p:blipFill rotWithShape="1">
          <a:blip r:embed="rId2"/>
          <a:srcRect b="40165"/>
          <a:stretch/>
        </p:blipFill>
        <p:spPr>
          <a:xfrm>
            <a:off x="238421" y="1684950"/>
            <a:ext cx="3050689" cy="912689"/>
          </a:xfrm>
          <a:prstGeom prst="rect">
            <a:avLst/>
          </a:prstGeom>
        </p:spPr>
      </p:pic>
      <p:sp>
        <p:nvSpPr>
          <p:cNvPr id="16" name="Rectangle: Top Corners Rounded 15">
            <a:extLst>
              <a:ext uri="{FF2B5EF4-FFF2-40B4-BE49-F238E27FC236}">
                <a16:creationId xmlns:a16="http://schemas.microsoft.com/office/drawing/2014/main" id="{B22EB6A2-EE25-4D0A-B8F7-560339BF7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157157" y="-1"/>
            <a:ext cx="4332545" cy="3130998"/>
          </a:xfrm>
          <a:prstGeom prst="round2SameRect">
            <a:avLst>
              <a:gd name="adj1" fmla="val 3211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D2C3104C-4206-4F13-AC1B-BD1A0833E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0893" y="1"/>
            <a:ext cx="4005072" cy="2962656"/>
          </a:xfrm>
          <a:custGeom>
            <a:avLst/>
            <a:gdLst>
              <a:gd name="connsiteX0" fmla="*/ 0 w 4005072"/>
              <a:gd name="connsiteY0" fmla="*/ 0 h 2962656"/>
              <a:gd name="connsiteX1" fmla="*/ 4005072 w 4005072"/>
              <a:gd name="connsiteY1" fmla="*/ 0 h 2962656"/>
              <a:gd name="connsiteX2" fmla="*/ 4005072 w 4005072"/>
              <a:gd name="connsiteY2" fmla="*/ 2867525 h 2962656"/>
              <a:gd name="connsiteX3" fmla="*/ 3909941 w 4005072"/>
              <a:gd name="connsiteY3" fmla="*/ 2962656 h 2962656"/>
              <a:gd name="connsiteX4" fmla="*/ 95131 w 4005072"/>
              <a:gd name="connsiteY4" fmla="*/ 2962656 h 2962656"/>
              <a:gd name="connsiteX5" fmla="*/ 0 w 4005072"/>
              <a:gd name="connsiteY5" fmla="*/ 2867525 h 296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5072" h="2962656">
                <a:moveTo>
                  <a:pt x="0" y="0"/>
                </a:moveTo>
                <a:lnTo>
                  <a:pt x="4005072" y="0"/>
                </a:lnTo>
                <a:lnTo>
                  <a:pt x="4005072" y="2867525"/>
                </a:lnTo>
                <a:cubicBezTo>
                  <a:pt x="4005072" y="2920064"/>
                  <a:pt x="3962480" y="2962656"/>
                  <a:pt x="3909941" y="2962656"/>
                </a:cubicBezTo>
                <a:lnTo>
                  <a:pt x="95131" y="2962656"/>
                </a:lnTo>
                <a:cubicBezTo>
                  <a:pt x="42592" y="2962656"/>
                  <a:pt x="0" y="2920064"/>
                  <a:pt x="0" y="28675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9F57C4-BCDD-4E1A-9673-8A31AC3D6E44}"/>
              </a:ext>
            </a:extLst>
          </p:cNvPr>
          <p:cNvPicPr/>
          <p:nvPr/>
        </p:nvPicPr>
        <p:blipFill rotWithShape="1">
          <a:blip r:embed="rId3"/>
          <a:srcRect b="28378"/>
          <a:stretch/>
        </p:blipFill>
        <p:spPr>
          <a:xfrm>
            <a:off x="4688006" y="568204"/>
            <a:ext cx="3244089" cy="1824799"/>
          </a:xfrm>
          <a:prstGeom prst="rect">
            <a:avLst/>
          </a:prstGeom>
        </p:spPr>
      </p:pic>
      <p:sp>
        <p:nvSpPr>
          <p:cNvPr id="20" name="Rectangle: Top Corners Rounded 19">
            <a:extLst>
              <a:ext uri="{FF2B5EF4-FFF2-40B4-BE49-F238E27FC236}">
                <a16:creationId xmlns:a16="http://schemas.microsoft.com/office/drawing/2014/main" id="{E075FF7B-260C-401F-825B-033879C5E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4157156" y="3506700"/>
            <a:ext cx="4332545" cy="3351300"/>
          </a:xfrm>
          <a:prstGeom prst="round2SameRect">
            <a:avLst>
              <a:gd name="adj1" fmla="val 3211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1D5037CA-A2EE-4AB1-869B-76219B61EB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320893" y="3675040"/>
            <a:ext cx="4005072" cy="3182960"/>
          </a:xfrm>
          <a:custGeom>
            <a:avLst/>
            <a:gdLst>
              <a:gd name="connsiteX0" fmla="*/ 0 w 4005072"/>
              <a:gd name="connsiteY0" fmla="*/ 0 h 2962656"/>
              <a:gd name="connsiteX1" fmla="*/ 4005072 w 4005072"/>
              <a:gd name="connsiteY1" fmla="*/ 0 h 2962656"/>
              <a:gd name="connsiteX2" fmla="*/ 4005072 w 4005072"/>
              <a:gd name="connsiteY2" fmla="*/ 2867525 h 2962656"/>
              <a:gd name="connsiteX3" fmla="*/ 3909941 w 4005072"/>
              <a:gd name="connsiteY3" fmla="*/ 2962656 h 2962656"/>
              <a:gd name="connsiteX4" fmla="*/ 95131 w 4005072"/>
              <a:gd name="connsiteY4" fmla="*/ 2962656 h 2962656"/>
              <a:gd name="connsiteX5" fmla="*/ 0 w 4005072"/>
              <a:gd name="connsiteY5" fmla="*/ 2867525 h 2962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05072" h="2962656">
                <a:moveTo>
                  <a:pt x="0" y="0"/>
                </a:moveTo>
                <a:lnTo>
                  <a:pt x="4005072" y="0"/>
                </a:lnTo>
                <a:lnTo>
                  <a:pt x="4005072" y="2867525"/>
                </a:lnTo>
                <a:cubicBezTo>
                  <a:pt x="4005072" y="2920064"/>
                  <a:pt x="3962480" y="2962656"/>
                  <a:pt x="3909941" y="2962656"/>
                </a:cubicBezTo>
                <a:lnTo>
                  <a:pt x="95131" y="2962656"/>
                </a:lnTo>
                <a:cubicBezTo>
                  <a:pt x="42592" y="2962656"/>
                  <a:pt x="0" y="2920064"/>
                  <a:pt x="0" y="28675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A86D4-07F8-403B-B734-1F9AF18051E5}"/>
              </a:ext>
            </a:extLst>
          </p:cNvPr>
          <p:cNvPicPr/>
          <p:nvPr/>
        </p:nvPicPr>
        <p:blipFill rotWithShape="1">
          <a:blip r:embed="rId4"/>
          <a:srcRect r="10096" b="22152"/>
          <a:stretch/>
        </p:blipFill>
        <p:spPr>
          <a:xfrm>
            <a:off x="4688006" y="4129087"/>
            <a:ext cx="3142409" cy="2215398"/>
          </a:xfrm>
          <a:prstGeom prst="rect">
            <a:avLst/>
          </a:prstGeom>
        </p:spPr>
      </p:pic>
      <p:sp>
        <p:nvSpPr>
          <p:cNvPr id="24" name="Rectangle: Top Corners Rounded 23">
            <a:extLst>
              <a:ext uri="{FF2B5EF4-FFF2-40B4-BE49-F238E27FC236}">
                <a16:creationId xmlns:a16="http://schemas.microsoft.com/office/drawing/2014/main" id="{03EE06E7-68E3-478C-8B9B-551876F1B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7957692" y="1480693"/>
            <a:ext cx="5054856" cy="3413760"/>
          </a:xfrm>
          <a:prstGeom prst="round2SameRect">
            <a:avLst>
              <a:gd name="adj1" fmla="val 3803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34533210-0571-49A3-9F72-A917C934BC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5880" y="823849"/>
            <a:ext cx="3246120" cy="4727448"/>
          </a:xfrm>
          <a:custGeom>
            <a:avLst/>
            <a:gdLst>
              <a:gd name="connsiteX0" fmla="*/ 75732 w 3246120"/>
              <a:gd name="connsiteY0" fmla="*/ 0 h 4727448"/>
              <a:gd name="connsiteX1" fmla="*/ 3246120 w 3246120"/>
              <a:gd name="connsiteY1" fmla="*/ 0 h 4727448"/>
              <a:gd name="connsiteX2" fmla="*/ 3246120 w 3246120"/>
              <a:gd name="connsiteY2" fmla="*/ 4727448 h 4727448"/>
              <a:gd name="connsiteX3" fmla="*/ 75732 w 3246120"/>
              <a:gd name="connsiteY3" fmla="*/ 4727448 h 4727448"/>
              <a:gd name="connsiteX4" fmla="*/ 0 w 3246120"/>
              <a:gd name="connsiteY4" fmla="*/ 4651716 h 4727448"/>
              <a:gd name="connsiteX5" fmla="*/ 0 w 3246120"/>
              <a:gd name="connsiteY5" fmla="*/ 75732 h 4727448"/>
              <a:gd name="connsiteX6" fmla="*/ 75732 w 3246120"/>
              <a:gd name="connsiteY6" fmla="*/ 0 h 4727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46120" h="4727448">
                <a:moveTo>
                  <a:pt x="75732" y="0"/>
                </a:moveTo>
                <a:lnTo>
                  <a:pt x="3246120" y="0"/>
                </a:lnTo>
                <a:lnTo>
                  <a:pt x="3246120" y="4727448"/>
                </a:lnTo>
                <a:lnTo>
                  <a:pt x="75732" y="4727448"/>
                </a:lnTo>
                <a:cubicBezTo>
                  <a:pt x="33906" y="4727448"/>
                  <a:pt x="0" y="4693542"/>
                  <a:pt x="0" y="4651716"/>
                </a:cubicBezTo>
                <a:lnTo>
                  <a:pt x="0" y="75732"/>
                </a:lnTo>
                <a:cubicBezTo>
                  <a:pt x="0" y="33906"/>
                  <a:pt x="33906" y="0"/>
                  <a:pt x="7573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" name="Picture 2"/>
          <p:cNvPicPr/>
          <p:nvPr/>
        </p:nvPicPr>
        <p:blipFill rotWithShape="1">
          <a:blip r:embed="rId5"/>
          <a:srcRect b="16955"/>
          <a:stretch/>
        </p:blipFill>
        <p:spPr>
          <a:xfrm>
            <a:off x="9373232" y="2455877"/>
            <a:ext cx="2363843" cy="1560626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85367" y="6356350"/>
            <a:ext cx="616983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714A1E7-41FE-4DE0-A0BB-56E3AA803BA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054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459</Words>
  <Application>Microsoft Office PowerPoint</Application>
  <PresentationFormat>Widescreen</PresentationFormat>
  <Paragraphs>74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Georgia</vt:lpstr>
      <vt:lpstr>Office Theme</vt:lpstr>
      <vt:lpstr>PowerPoint Presentation</vt:lpstr>
      <vt:lpstr>Introduction</vt:lpstr>
      <vt:lpstr>Current challenge and Solution </vt:lpstr>
      <vt:lpstr>Steps for Data Analysis</vt:lpstr>
      <vt:lpstr>PowerPoint Presentation</vt:lpstr>
      <vt:lpstr>Graph Visualization</vt:lpstr>
      <vt:lpstr>PowerPoint Presentation</vt:lpstr>
      <vt:lpstr>PowerPoint Presentation</vt:lpstr>
      <vt:lpstr>PowerPoint Presentation</vt:lpstr>
      <vt:lpstr>PowerPoint Presentation</vt:lpstr>
      <vt:lpstr>Analysis  </vt:lpstr>
      <vt:lpstr>Analysis </vt:lpstr>
      <vt:lpstr>PowerPoint Presentation</vt:lpstr>
      <vt:lpstr>Analysis</vt:lpstr>
      <vt:lpstr>Conclusion 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Naveen Saxena</cp:lastModifiedBy>
  <cp:revision>69</cp:revision>
  <dcterms:created xsi:type="dcterms:W3CDTF">2018-02-02T04:27:48Z</dcterms:created>
  <dcterms:modified xsi:type="dcterms:W3CDTF">2021-08-19T21:22:28Z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e4b3411-284d-4d31-bd4f-bc13ef7f1fd6_Enabled">
    <vt:lpwstr>True</vt:lpwstr>
  </property>
  <property fmtid="{D5CDD505-2E9C-101B-9397-08002B2CF9AE}" pid="3" name="MSIP_Label_be4b3411-284d-4d31-bd4f-bc13ef7f1fd6_SiteId">
    <vt:lpwstr>63ce7d59-2f3e-42cd-a8cc-be764cff5eb6</vt:lpwstr>
  </property>
  <property fmtid="{D5CDD505-2E9C-101B-9397-08002B2CF9AE}" pid="4" name="MSIP_Label_be4b3411-284d-4d31-bd4f-bc13ef7f1fd6_Owner">
    <vt:lpwstr>naveen.saxena@ad.infosys.com</vt:lpwstr>
  </property>
  <property fmtid="{D5CDD505-2E9C-101B-9397-08002B2CF9AE}" pid="5" name="MSIP_Label_be4b3411-284d-4d31-bd4f-bc13ef7f1fd6_SetDate">
    <vt:lpwstr>2021-08-13T17:25:25.6210686Z</vt:lpwstr>
  </property>
  <property fmtid="{D5CDD505-2E9C-101B-9397-08002B2CF9AE}" pid="6" name="MSIP_Label_be4b3411-284d-4d31-bd4f-bc13ef7f1fd6_Name">
    <vt:lpwstr>Internal</vt:lpwstr>
  </property>
  <property fmtid="{D5CDD505-2E9C-101B-9397-08002B2CF9AE}" pid="7" name="MSIP_Label_be4b3411-284d-4d31-bd4f-bc13ef7f1fd6_Application">
    <vt:lpwstr>Microsoft Azure Information Protection</vt:lpwstr>
  </property>
  <property fmtid="{D5CDD505-2E9C-101B-9397-08002B2CF9AE}" pid="8" name="MSIP_Label_be4b3411-284d-4d31-bd4f-bc13ef7f1fd6_ActionId">
    <vt:lpwstr>8cacbc93-b153-4997-af35-ec32d8409095</vt:lpwstr>
  </property>
  <property fmtid="{D5CDD505-2E9C-101B-9397-08002B2CF9AE}" pid="9" name="MSIP_Label_be4b3411-284d-4d31-bd4f-bc13ef7f1fd6_Extended_MSFT_Method">
    <vt:lpwstr>Automatic</vt:lpwstr>
  </property>
  <property fmtid="{D5CDD505-2E9C-101B-9397-08002B2CF9AE}" pid="10" name="MSIP_Label_a0819fa7-4367-4500-ba88-dd630d977609_Enabled">
    <vt:lpwstr>True</vt:lpwstr>
  </property>
  <property fmtid="{D5CDD505-2E9C-101B-9397-08002B2CF9AE}" pid="11" name="MSIP_Label_a0819fa7-4367-4500-ba88-dd630d977609_SiteId">
    <vt:lpwstr>63ce7d59-2f3e-42cd-a8cc-be764cff5eb6</vt:lpwstr>
  </property>
  <property fmtid="{D5CDD505-2E9C-101B-9397-08002B2CF9AE}" pid="12" name="MSIP_Label_a0819fa7-4367-4500-ba88-dd630d977609_Owner">
    <vt:lpwstr>naveen.saxena@ad.infosys.com</vt:lpwstr>
  </property>
  <property fmtid="{D5CDD505-2E9C-101B-9397-08002B2CF9AE}" pid="13" name="MSIP_Label_a0819fa7-4367-4500-ba88-dd630d977609_SetDate">
    <vt:lpwstr>2021-08-13T17:25:25.6210686Z</vt:lpwstr>
  </property>
  <property fmtid="{D5CDD505-2E9C-101B-9397-08002B2CF9AE}" pid="14" name="MSIP_Label_a0819fa7-4367-4500-ba88-dd630d977609_Name">
    <vt:lpwstr>Companywide usage</vt:lpwstr>
  </property>
  <property fmtid="{D5CDD505-2E9C-101B-9397-08002B2CF9AE}" pid="15" name="MSIP_Label_a0819fa7-4367-4500-ba88-dd630d977609_Application">
    <vt:lpwstr>Microsoft Azure Information Protection</vt:lpwstr>
  </property>
  <property fmtid="{D5CDD505-2E9C-101B-9397-08002B2CF9AE}" pid="16" name="MSIP_Label_a0819fa7-4367-4500-ba88-dd630d977609_ActionId">
    <vt:lpwstr>8cacbc93-b153-4997-af35-ec32d8409095</vt:lpwstr>
  </property>
  <property fmtid="{D5CDD505-2E9C-101B-9397-08002B2CF9AE}" pid="17" name="MSIP_Label_a0819fa7-4367-4500-ba88-dd630d977609_Parent">
    <vt:lpwstr>be4b3411-284d-4d31-bd4f-bc13ef7f1fd6</vt:lpwstr>
  </property>
  <property fmtid="{D5CDD505-2E9C-101B-9397-08002B2CF9AE}" pid="18" name="MSIP_Label_a0819fa7-4367-4500-ba88-dd630d977609_Extended_MSFT_Method">
    <vt:lpwstr>Automatic</vt:lpwstr>
  </property>
  <property fmtid="{D5CDD505-2E9C-101B-9397-08002B2CF9AE}" pid="19" name="Sensitivity">
    <vt:lpwstr>Internal Companywide usage</vt:lpwstr>
  </property>
</Properties>
</file>